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FF14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06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1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C9E3B-A0D9-422F-BCFD-CAAF11E68E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C90A2-B273-41A6-94A3-9569E25B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6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79300" cy="6858000"/>
          </a:xfrm>
          <a:prstGeom prst="frame">
            <a:avLst>
              <a:gd name="adj1" fmla="val 1019"/>
            </a:avLst>
          </a:prstGeom>
          <a:solidFill>
            <a:srgbClr val="3FF143"/>
          </a:solidFill>
          <a:ln>
            <a:solidFill>
              <a:srgbClr val="3FF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63500" y="76200"/>
            <a:ext cx="12026900" cy="6718300"/>
          </a:xfrm>
          <a:prstGeom prst="frame">
            <a:avLst>
              <a:gd name="adj1" fmla="val 6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 userDrawn="1"/>
        </p:nvSpPr>
        <p:spPr>
          <a:xfrm>
            <a:off x="111125" y="139700"/>
            <a:ext cx="11931650" cy="6629399"/>
          </a:xfrm>
          <a:prstGeom prst="frame">
            <a:avLst>
              <a:gd name="adj1" fmla="val 1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5B8061"/>
              </a:clrFrom>
              <a:clrTo>
                <a:srgbClr val="5B806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28600"/>
            <a:ext cx="11747500" cy="641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00" y="228601"/>
            <a:ext cx="673100" cy="584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47349"/>
            <a:ext cx="4489010" cy="632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flipH="1">
            <a:off x="4679510" y="6058861"/>
            <a:ext cx="7258490" cy="634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8"/>
          <a:srcRect l="1464" t="21594" r="1250" b="27275"/>
          <a:stretch/>
        </p:blipFill>
        <p:spPr>
          <a:xfrm>
            <a:off x="910133" y="6388100"/>
            <a:ext cx="10748467" cy="304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10000" r="213" b="55833"/>
          <a:stretch/>
        </p:blipFill>
        <p:spPr>
          <a:xfrm>
            <a:off x="215900" y="6126352"/>
            <a:ext cx="665658" cy="553848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19206" r="23524" b="22064"/>
          <a:stretch/>
        </p:blipFill>
        <p:spPr>
          <a:xfrm>
            <a:off x="215899" y="228599"/>
            <a:ext cx="838201" cy="5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213814"/>
            <a:ext cx="11791666" cy="6473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5584" r="91718" b="6648"/>
          <a:stretch/>
        </p:blipFill>
        <p:spPr>
          <a:xfrm>
            <a:off x="2510069" y="3394981"/>
            <a:ext cx="660456" cy="88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55" t="34553" r="85327" b="5652"/>
          <a:stretch/>
        </p:blipFill>
        <p:spPr>
          <a:xfrm>
            <a:off x="3150930" y="3512547"/>
            <a:ext cx="535577" cy="783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344" t="38539" r="76155" b="4655"/>
          <a:stretch/>
        </p:blipFill>
        <p:spPr>
          <a:xfrm>
            <a:off x="3647318" y="3564798"/>
            <a:ext cx="757646" cy="744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517" t="38539" r="71569"/>
          <a:stretch/>
        </p:blipFill>
        <p:spPr>
          <a:xfrm>
            <a:off x="4378838" y="3562565"/>
            <a:ext cx="391886" cy="80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233" t="28573" r="61904" b="8641"/>
          <a:stretch/>
        </p:blipFill>
        <p:spPr>
          <a:xfrm>
            <a:off x="4911541" y="3421107"/>
            <a:ext cx="62701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932" t="13625" r="54041" b="9638"/>
          <a:stretch/>
        </p:blipFill>
        <p:spPr>
          <a:xfrm>
            <a:off x="5518181" y="3225163"/>
            <a:ext cx="640080" cy="1005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7106" t="26580" r="46997" b="15618"/>
          <a:stretch/>
        </p:blipFill>
        <p:spPr>
          <a:xfrm>
            <a:off x="6266420" y="3394981"/>
            <a:ext cx="470263" cy="757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2840" t="14621" r="40444" b="21597"/>
          <a:stretch/>
        </p:blipFill>
        <p:spPr>
          <a:xfrm>
            <a:off x="6730153" y="3238226"/>
            <a:ext cx="535577" cy="836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9392" t="3658" r="35694" b="17611"/>
          <a:stretch/>
        </p:blipFill>
        <p:spPr>
          <a:xfrm>
            <a:off x="7252667" y="3094535"/>
            <a:ext cx="391886" cy="1031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4634" t="17611" r="25701" b="23590"/>
          <a:stretch/>
        </p:blipFill>
        <p:spPr>
          <a:xfrm>
            <a:off x="7644553" y="3283946"/>
            <a:ext cx="770708" cy="770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5609" t="7645" r="15873" b="27577"/>
          <a:stretch/>
        </p:blipFill>
        <p:spPr>
          <a:xfrm>
            <a:off x="8556078" y="3164148"/>
            <a:ext cx="679269" cy="8490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84128" t="8641" r="11122" b="26580"/>
          <a:stretch/>
        </p:blipFill>
        <p:spPr>
          <a:xfrm>
            <a:off x="9220063" y="3177210"/>
            <a:ext cx="378823" cy="849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88551" t="17611" r="5388" b="31563"/>
          <a:stretch/>
        </p:blipFill>
        <p:spPr>
          <a:xfrm>
            <a:off x="9582949" y="3290478"/>
            <a:ext cx="483325" cy="6662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94775" t="17610" r="-17" b="18608"/>
          <a:stretch/>
        </p:blipFill>
        <p:spPr>
          <a:xfrm>
            <a:off x="10062617" y="3290478"/>
            <a:ext cx="418012" cy="836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13814"/>
            <a:ext cx="1429164" cy="9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1100" y="1151477"/>
            <a:ext cx="3161211" cy="1502229"/>
            <a:chOff x="457200" y="496387"/>
            <a:chExt cx="3161211" cy="1502229"/>
          </a:xfrm>
        </p:grpSpPr>
        <p:sp>
          <p:nvSpPr>
            <p:cNvPr id="5" name="Flowchart: Manual Operation 4"/>
            <p:cNvSpPr/>
            <p:nvPr/>
          </p:nvSpPr>
          <p:spPr>
            <a:xfrm>
              <a:off x="457200" y="653142"/>
              <a:ext cx="3161211" cy="1188720"/>
            </a:xfrm>
            <a:prstGeom prst="flowChartManualOperation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76549" y="496387"/>
              <a:ext cx="39188" cy="352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841863" y="1672046"/>
              <a:ext cx="39188" cy="326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23406" y="1326470"/>
            <a:ext cx="3077498" cy="1188719"/>
            <a:chOff x="540913" y="653142"/>
            <a:chExt cx="3077498" cy="118871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40913" y="653142"/>
              <a:ext cx="30774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07583" y="1841861"/>
              <a:ext cx="18674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84035" y="1169716"/>
            <a:ext cx="3187337" cy="1502229"/>
            <a:chOff x="4270135" y="514626"/>
            <a:chExt cx="3187337" cy="1502229"/>
          </a:xfrm>
        </p:grpSpPr>
        <p:sp>
          <p:nvSpPr>
            <p:cNvPr id="12" name="Flowchart: Manual Input 11"/>
            <p:cNvSpPr/>
            <p:nvPr/>
          </p:nvSpPr>
          <p:spPr>
            <a:xfrm>
              <a:off x="4447240" y="514626"/>
              <a:ext cx="2795451" cy="1502229"/>
            </a:xfrm>
            <a:prstGeom prst="flowChartManualInpu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026398" y="1425669"/>
              <a:ext cx="4310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70135" y="1517109"/>
              <a:ext cx="2873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761140" y="1169716"/>
            <a:ext cx="2795451" cy="1502229"/>
            <a:chOff x="4447240" y="514626"/>
            <a:chExt cx="2795451" cy="150222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447240" y="849086"/>
              <a:ext cx="0" cy="11677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242691" y="514626"/>
              <a:ext cx="0" cy="15022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399810" y="994721"/>
            <a:ext cx="2651759" cy="1658985"/>
            <a:chOff x="8085910" y="339631"/>
            <a:chExt cx="2651759" cy="1658985"/>
          </a:xfrm>
        </p:grpSpPr>
        <p:sp>
          <p:nvSpPr>
            <p:cNvPr id="22" name="Flowchart: Manual Input 21"/>
            <p:cNvSpPr/>
            <p:nvPr/>
          </p:nvSpPr>
          <p:spPr>
            <a:xfrm rot="16200000">
              <a:off x="8739052" y="-156756"/>
              <a:ext cx="1345475" cy="2651759"/>
            </a:xfrm>
            <a:prstGeom prst="flowChartManualInpu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588137" y="339631"/>
              <a:ext cx="0" cy="3135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588137" y="1672046"/>
              <a:ext cx="13063" cy="326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399810" y="1151476"/>
            <a:ext cx="2651759" cy="1345475"/>
            <a:chOff x="8085910" y="496386"/>
            <a:chExt cx="2651759" cy="134547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8085910" y="496386"/>
              <a:ext cx="26517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640417" y="1841861"/>
              <a:ext cx="20972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449" t="9782" r="6190" b="22975"/>
          <a:stretch/>
        </p:blipFill>
        <p:spPr>
          <a:xfrm>
            <a:off x="4727726" y="2991803"/>
            <a:ext cx="3057098" cy="10781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398" t="3836" r="2047" b="12622"/>
          <a:stretch/>
        </p:blipFill>
        <p:spPr>
          <a:xfrm>
            <a:off x="368490" y="4640238"/>
            <a:ext cx="11477768" cy="14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2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r="1953" b="2696"/>
          <a:stretch/>
        </p:blipFill>
        <p:spPr>
          <a:xfrm>
            <a:off x="4211727" y="210747"/>
            <a:ext cx="3768547" cy="2108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355" r="2041" b="9055"/>
          <a:stretch/>
        </p:blipFill>
        <p:spPr>
          <a:xfrm>
            <a:off x="479945" y="3746285"/>
            <a:ext cx="11232109" cy="15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4022" y="2442949"/>
            <a:ext cx="655093" cy="40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9" y="1675398"/>
            <a:ext cx="3067572" cy="16410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0" y="4067035"/>
            <a:ext cx="2999332" cy="1558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221" y="1699639"/>
            <a:ext cx="2334445" cy="17605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221" y="4068674"/>
            <a:ext cx="2224346" cy="15585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r="1049" b="5621"/>
          <a:stretch/>
        </p:blipFill>
        <p:spPr>
          <a:xfrm>
            <a:off x="4503761" y="1843429"/>
            <a:ext cx="4141792" cy="1472980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8604609" y="2375203"/>
            <a:ext cx="812346" cy="4094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>
            <a:off x="3771029" y="4600636"/>
            <a:ext cx="812346" cy="4094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593235" y="4643219"/>
            <a:ext cx="823720" cy="4094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3695612" y="2318483"/>
            <a:ext cx="812346" cy="4094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579" r="2568"/>
          <a:stretch/>
        </p:blipFill>
        <p:spPr>
          <a:xfrm>
            <a:off x="4503761" y="3904115"/>
            <a:ext cx="4141792" cy="167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7539" b="20547"/>
          <a:stretch/>
        </p:blipFill>
        <p:spPr>
          <a:xfrm>
            <a:off x="2706330" y="368489"/>
            <a:ext cx="6779340" cy="8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r="2041" b="1329"/>
          <a:stretch/>
        </p:blipFill>
        <p:spPr>
          <a:xfrm>
            <a:off x="4690423" y="231945"/>
            <a:ext cx="3266222" cy="2194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5" y="3070747"/>
            <a:ext cx="9837762" cy="941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05" y="4475003"/>
            <a:ext cx="983776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366" t="12243" r="9064" b="26425"/>
          <a:stretch/>
        </p:blipFill>
        <p:spPr>
          <a:xfrm>
            <a:off x="5336274" y="232012"/>
            <a:ext cx="2456598" cy="8702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34" y="1132868"/>
            <a:ext cx="9406943" cy="11766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344" y="2451012"/>
            <a:ext cx="9230144" cy="11766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634" y="3730159"/>
            <a:ext cx="9211854" cy="11766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344" y="5009306"/>
            <a:ext cx="921185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92" t="4518" r="1535" b="12970"/>
          <a:stretch/>
        </p:blipFill>
        <p:spPr>
          <a:xfrm>
            <a:off x="358738" y="3807725"/>
            <a:ext cx="11474523" cy="1787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920" b="1415"/>
          <a:stretch/>
        </p:blipFill>
        <p:spPr>
          <a:xfrm>
            <a:off x="4435929" y="204717"/>
            <a:ext cx="3320142" cy="25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r="7598"/>
          <a:stretch/>
        </p:blipFill>
        <p:spPr>
          <a:xfrm>
            <a:off x="215109" y="252013"/>
            <a:ext cx="11750722" cy="5998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546" y="2195570"/>
            <a:ext cx="10986447" cy="395956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11500" b="1" cap="none" spc="0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cap="none" spc="0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33" y="950888"/>
            <a:ext cx="2968901" cy="28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83" y="245661"/>
            <a:ext cx="4970698" cy="6127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06" r="388" b="18961"/>
          <a:stretch/>
        </p:blipFill>
        <p:spPr>
          <a:xfrm>
            <a:off x="1160953" y="750624"/>
            <a:ext cx="2706403" cy="2784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956" r="8830" b="22364"/>
          <a:stretch/>
        </p:blipFill>
        <p:spPr>
          <a:xfrm>
            <a:off x="8737480" y="750624"/>
            <a:ext cx="2142698" cy="2429304"/>
          </a:xfrm>
          <a:prstGeom prst="ellipse">
            <a:avLst/>
          </a:prstGeom>
          <a:ln w="63500" cap="rnd">
            <a:solidFill>
              <a:srgbClr val="3FF14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414" b="6704"/>
          <a:stretch/>
        </p:blipFill>
        <p:spPr>
          <a:xfrm>
            <a:off x="413882" y="3534858"/>
            <a:ext cx="4399081" cy="2251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2208" b="7472"/>
          <a:stretch/>
        </p:blipFill>
        <p:spPr>
          <a:xfrm>
            <a:off x="7839640" y="3534859"/>
            <a:ext cx="3938378" cy="22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362" y="968995"/>
            <a:ext cx="3152632" cy="184245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91356" y="968995"/>
            <a:ext cx="2081282" cy="18424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2319362" y="3220865"/>
            <a:ext cx="3152632" cy="1596795"/>
          </a:xfrm>
          <a:prstGeom prst="parallelogram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7791355" y="3070746"/>
            <a:ext cx="2081283" cy="1637732"/>
          </a:xfrm>
          <a:prstGeom prst="parallelogram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52" t="8358" r="2735" b="22680"/>
          <a:stretch/>
        </p:blipFill>
        <p:spPr>
          <a:xfrm>
            <a:off x="3360992" y="225195"/>
            <a:ext cx="5145207" cy="648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114" b="17376"/>
          <a:stretch/>
        </p:blipFill>
        <p:spPr>
          <a:xfrm>
            <a:off x="1835624" y="5227087"/>
            <a:ext cx="8195945" cy="900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296" t="2257" r="3447" b="17110"/>
          <a:stretch/>
        </p:blipFill>
        <p:spPr>
          <a:xfrm>
            <a:off x="5136675" y="5158842"/>
            <a:ext cx="1856096" cy="1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1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5" y="382137"/>
            <a:ext cx="10169009" cy="580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90" y="201286"/>
            <a:ext cx="4537020" cy="893968"/>
          </a:xfrm>
          <a:prstGeom prst="rect">
            <a:avLst/>
          </a:prstGeom>
        </p:spPr>
      </p:pic>
      <p:sp>
        <p:nvSpPr>
          <p:cNvPr id="33" name="Arc 32"/>
          <p:cNvSpPr/>
          <p:nvPr/>
        </p:nvSpPr>
        <p:spPr>
          <a:xfrm>
            <a:off x="-112226" y="1653967"/>
            <a:ext cx="1815151" cy="4462820"/>
          </a:xfrm>
          <a:prstGeom prst="arc">
            <a:avLst>
              <a:gd name="adj1" fmla="val 15528948"/>
              <a:gd name="adj2" fmla="val 6092991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070129" y="1817191"/>
            <a:ext cx="10225539" cy="788781"/>
            <a:chOff x="1070129" y="1817191"/>
            <a:chExt cx="10225539" cy="788781"/>
          </a:xfrm>
        </p:grpSpPr>
        <p:sp>
          <p:nvSpPr>
            <p:cNvPr id="30" name="Rounded Rectangle 29"/>
            <p:cNvSpPr/>
            <p:nvPr/>
          </p:nvSpPr>
          <p:spPr>
            <a:xfrm>
              <a:off x="1468637" y="1817191"/>
              <a:ext cx="9827031" cy="788781"/>
            </a:xfrm>
            <a:custGeom>
              <a:avLst/>
              <a:gdLst>
                <a:gd name="connsiteX0" fmla="*/ 0 w 9826387"/>
                <a:gd name="connsiteY0" fmla="*/ 168326 h 1009934"/>
                <a:gd name="connsiteX1" fmla="*/ 168326 w 9826387"/>
                <a:gd name="connsiteY1" fmla="*/ 0 h 1009934"/>
                <a:gd name="connsiteX2" fmla="*/ 9658061 w 9826387"/>
                <a:gd name="connsiteY2" fmla="*/ 0 h 1009934"/>
                <a:gd name="connsiteX3" fmla="*/ 9826387 w 9826387"/>
                <a:gd name="connsiteY3" fmla="*/ 168326 h 1009934"/>
                <a:gd name="connsiteX4" fmla="*/ 9826387 w 9826387"/>
                <a:gd name="connsiteY4" fmla="*/ 841608 h 1009934"/>
                <a:gd name="connsiteX5" fmla="*/ 9658061 w 9826387"/>
                <a:gd name="connsiteY5" fmla="*/ 1009934 h 1009934"/>
                <a:gd name="connsiteX6" fmla="*/ 168326 w 9826387"/>
                <a:gd name="connsiteY6" fmla="*/ 1009934 h 1009934"/>
                <a:gd name="connsiteX7" fmla="*/ 0 w 9826387"/>
                <a:gd name="connsiteY7" fmla="*/ 841608 h 1009934"/>
                <a:gd name="connsiteX8" fmla="*/ 0 w 9826387"/>
                <a:gd name="connsiteY8" fmla="*/ 168326 h 1009934"/>
                <a:gd name="connsiteX0" fmla="*/ 0 w 9826387"/>
                <a:gd name="connsiteY0" fmla="*/ 168326 h 1009934"/>
                <a:gd name="connsiteX1" fmla="*/ 168326 w 9826387"/>
                <a:gd name="connsiteY1" fmla="*/ 0 h 1009934"/>
                <a:gd name="connsiteX2" fmla="*/ 9658061 w 9826387"/>
                <a:gd name="connsiteY2" fmla="*/ 0 h 1009934"/>
                <a:gd name="connsiteX3" fmla="*/ 9826387 w 9826387"/>
                <a:gd name="connsiteY3" fmla="*/ 168326 h 1009934"/>
                <a:gd name="connsiteX4" fmla="*/ 9826387 w 9826387"/>
                <a:gd name="connsiteY4" fmla="*/ 841608 h 1009934"/>
                <a:gd name="connsiteX5" fmla="*/ 9658061 w 9826387"/>
                <a:gd name="connsiteY5" fmla="*/ 1009934 h 1009934"/>
                <a:gd name="connsiteX6" fmla="*/ 168326 w 9826387"/>
                <a:gd name="connsiteY6" fmla="*/ 1009934 h 1009934"/>
                <a:gd name="connsiteX7" fmla="*/ 0 w 9826387"/>
                <a:gd name="connsiteY7" fmla="*/ 841608 h 1009934"/>
                <a:gd name="connsiteX8" fmla="*/ 237011 w 9826387"/>
                <a:gd name="connsiteY8" fmla="*/ 534567 h 1009934"/>
                <a:gd name="connsiteX9" fmla="*/ 0 w 9826387"/>
                <a:gd name="connsiteY9" fmla="*/ 168326 h 1009934"/>
                <a:gd name="connsiteX0" fmla="*/ 644 w 9827031"/>
                <a:gd name="connsiteY0" fmla="*/ 168326 h 1009934"/>
                <a:gd name="connsiteX1" fmla="*/ 168970 w 9827031"/>
                <a:gd name="connsiteY1" fmla="*/ 0 h 1009934"/>
                <a:gd name="connsiteX2" fmla="*/ 9658705 w 9827031"/>
                <a:gd name="connsiteY2" fmla="*/ 0 h 1009934"/>
                <a:gd name="connsiteX3" fmla="*/ 9827031 w 9827031"/>
                <a:gd name="connsiteY3" fmla="*/ 168326 h 1009934"/>
                <a:gd name="connsiteX4" fmla="*/ 9827031 w 9827031"/>
                <a:gd name="connsiteY4" fmla="*/ 841608 h 1009934"/>
                <a:gd name="connsiteX5" fmla="*/ 9658705 w 9827031"/>
                <a:gd name="connsiteY5" fmla="*/ 1009934 h 1009934"/>
                <a:gd name="connsiteX6" fmla="*/ 168970 w 9827031"/>
                <a:gd name="connsiteY6" fmla="*/ 1009934 h 1009934"/>
                <a:gd name="connsiteX7" fmla="*/ 644 w 9827031"/>
                <a:gd name="connsiteY7" fmla="*/ 841608 h 1009934"/>
                <a:gd name="connsiteX8" fmla="*/ 237655 w 9827031"/>
                <a:gd name="connsiteY8" fmla="*/ 534567 h 1009934"/>
                <a:gd name="connsiteX9" fmla="*/ 169416 w 9827031"/>
                <a:gd name="connsiteY9" fmla="*/ 288908 h 1009934"/>
                <a:gd name="connsiteX10" fmla="*/ 644 w 9827031"/>
                <a:gd name="connsiteY10" fmla="*/ 168326 h 1009934"/>
                <a:gd name="connsiteX0" fmla="*/ 644 w 9827031"/>
                <a:gd name="connsiteY0" fmla="*/ 168326 h 1009934"/>
                <a:gd name="connsiteX1" fmla="*/ 168970 w 9827031"/>
                <a:gd name="connsiteY1" fmla="*/ 0 h 1009934"/>
                <a:gd name="connsiteX2" fmla="*/ 9658705 w 9827031"/>
                <a:gd name="connsiteY2" fmla="*/ 0 h 1009934"/>
                <a:gd name="connsiteX3" fmla="*/ 9827031 w 9827031"/>
                <a:gd name="connsiteY3" fmla="*/ 168326 h 1009934"/>
                <a:gd name="connsiteX4" fmla="*/ 9827031 w 9827031"/>
                <a:gd name="connsiteY4" fmla="*/ 841608 h 1009934"/>
                <a:gd name="connsiteX5" fmla="*/ 9658705 w 9827031"/>
                <a:gd name="connsiteY5" fmla="*/ 1009934 h 1009934"/>
                <a:gd name="connsiteX6" fmla="*/ 168970 w 9827031"/>
                <a:gd name="connsiteY6" fmla="*/ 1009934 h 1009934"/>
                <a:gd name="connsiteX7" fmla="*/ 644 w 9827031"/>
                <a:gd name="connsiteY7" fmla="*/ 841608 h 1009934"/>
                <a:gd name="connsiteX8" fmla="*/ 210360 w 9827031"/>
                <a:gd name="connsiteY8" fmla="*/ 616454 h 1009934"/>
                <a:gd name="connsiteX9" fmla="*/ 169416 w 9827031"/>
                <a:gd name="connsiteY9" fmla="*/ 288908 h 1009934"/>
                <a:gd name="connsiteX10" fmla="*/ 644 w 9827031"/>
                <a:gd name="connsiteY10" fmla="*/ 168326 h 100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27031" h="1009934">
                  <a:moveTo>
                    <a:pt x="644" y="168326"/>
                  </a:moveTo>
                  <a:cubicBezTo>
                    <a:pt x="644" y="75362"/>
                    <a:pt x="76006" y="0"/>
                    <a:pt x="168970" y="0"/>
                  </a:cubicBezTo>
                  <a:lnTo>
                    <a:pt x="9658705" y="0"/>
                  </a:lnTo>
                  <a:cubicBezTo>
                    <a:pt x="9751669" y="0"/>
                    <a:pt x="9827031" y="75362"/>
                    <a:pt x="9827031" y="168326"/>
                  </a:cubicBezTo>
                  <a:lnTo>
                    <a:pt x="9827031" y="841608"/>
                  </a:lnTo>
                  <a:cubicBezTo>
                    <a:pt x="9827031" y="934572"/>
                    <a:pt x="9751669" y="1009934"/>
                    <a:pt x="9658705" y="1009934"/>
                  </a:cubicBezTo>
                  <a:lnTo>
                    <a:pt x="168970" y="1009934"/>
                  </a:lnTo>
                  <a:cubicBezTo>
                    <a:pt x="76006" y="1009934"/>
                    <a:pt x="644" y="934572"/>
                    <a:pt x="644" y="841608"/>
                  </a:cubicBezTo>
                  <a:cubicBezTo>
                    <a:pt x="2310" y="739261"/>
                    <a:pt x="208694" y="718801"/>
                    <a:pt x="210360" y="616454"/>
                  </a:cubicBezTo>
                  <a:cubicBezTo>
                    <a:pt x="227116" y="531161"/>
                    <a:pt x="208918" y="349948"/>
                    <a:pt x="169416" y="288908"/>
                  </a:cubicBezTo>
                  <a:cubicBezTo>
                    <a:pt x="129914" y="227868"/>
                    <a:pt x="-10655" y="223301"/>
                    <a:pt x="644" y="16832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12366" t="11596" r="3432" b="72821"/>
            <a:stretch/>
          </p:blipFill>
          <p:spPr>
            <a:xfrm>
              <a:off x="1845773" y="1882641"/>
              <a:ext cx="9034819" cy="709684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1070129" y="1862527"/>
              <a:ext cx="668740" cy="614148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4185" y="5174504"/>
            <a:ext cx="10242514" cy="788781"/>
            <a:chOff x="1034185" y="5174504"/>
            <a:chExt cx="10242514" cy="788781"/>
          </a:xfrm>
        </p:grpSpPr>
        <p:sp>
          <p:nvSpPr>
            <p:cNvPr id="31" name="Rounded Rectangle 29"/>
            <p:cNvSpPr/>
            <p:nvPr/>
          </p:nvSpPr>
          <p:spPr>
            <a:xfrm>
              <a:off x="1449668" y="5174504"/>
              <a:ext cx="9827031" cy="788781"/>
            </a:xfrm>
            <a:custGeom>
              <a:avLst/>
              <a:gdLst>
                <a:gd name="connsiteX0" fmla="*/ 0 w 9826387"/>
                <a:gd name="connsiteY0" fmla="*/ 168326 h 1009934"/>
                <a:gd name="connsiteX1" fmla="*/ 168326 w 9826387"/>
                <a:gd name="connsiteY1" fmla="*/ 0 h 1009934"/>
                <a:gd name="connsiteX2" fmla="*/ 9658061 w 9826387"/>
                <a:gd name="connsiteY2" fmla="*/ 0 h 1009934"/>
                <a:gd name="connsiteX3" fmla="*/ 9826387 w 9826387"/>
                <a:gd name="connsiteY3" fmla="*/ 168326 h 1009934"/>
                <a:gd name="connsiteX4" fmla="*/ 9826387 w 9826387"/>
                <a:gd name="connsiteY4" fmla="*/ 841608 h 1009934"/>
                <a:gd name="connsiteX5" fmla="*/ 9658061 w 9826387"/>
                <a:gd name="connsiteY5" fmla="*/ 1009934 h 1009934"/>
                <a:gd name="connsiteX6" fmla="*/ 168326 w 9826387"/>
                <a:gd name="connsiteY6" fmla="*/ 1009934 h 1009934"/>
                <a:gd name="connsiteX7" fmla="*/ 0 w 9826387"/>
                <a:gd name="connsiteY7" fmla="*/ 841608 h 1009934"/>
                <a:gd name="connsiteX8" fmla="*/ 0 w 9826387"/>
                <a:gd name="connsiteY8" fmla="*/ 168326 h 1009934"/>
                <a:gd name="connsiteX0" fmla="*/ 0 w 9826387"/>
                <a:gd name="connsiteY0" fmla="*/ 168326 h 1009934"/>
                <a:gd name="connsiteX1" fmla="*/ 168326 w 9826387"/>
                <a:gd name="connsiteY1" fmla="*/ 0 h 1009934"/>
                <a:gd name="connsiteX2" fmla="*/ 9658061 w 9826387"/>
                <a:gd name="connsiteY2" fmla="*/ 0 h 1009934"/>
                <a:gd name="connsiteX3" fmla="*/ 9826387 w 9826387"/>
                <a:gd name="connsiteY3" fmla="*/ 168326 h 1009934"/>
                <a:gd name="connsiteX4" fmla="*/ 9826387 w 9826387"/>
                <a:gd name="connsiteY4" fmla="*/ 841608 h 1009934"/>
                <a:gd name="connsiteX5" fmla="*/ 9658061 w 9826387"/>
                <a:gd name="connsiteY5" fmla="*/ 1009934 h 1009934"/>
                <a:gd name="connsiteX6" fmla="*/ 168326 w 9826387"/>
                <a:gd name="connsiteY6" fmla="*/ 1009934 h 1009934"/>
                <a:gd name="connsiteX7" fmla="*/ 0 w 9826387"/>
                <a:gd name="connsiteY7" fmla="*/ 841608 h 1009934"/>
                <a:gd name="connsiteX8" fmla="*/ 237011 w 9826387"/>
                <a:gd name="connsiteY8" fmla="*/ 534567 h 1009934"/>
                <a:gd name="connsiteX9" fmla="*/ 0 w 9826387"/>
                <a:gd name="connsiteY9" fmla="*/ 168326 h 1009934"/>
                <a:gd name="connsiteX0" fmla="*/ 644 w 9827031"/>
                <a:gd name="connsiteY0" fmla="*/ 168326 h 1009934"/>
                <a:gd name="connsiteX1" fmla="*/ 168970 w 9827031"/>
                <a:gd name="connsiteY1" fmla="*/ 0 h 1009934"/>
                <a:gd name="connsiteX2" fmla="*/ 9658705 w 9827031"/>
                <a:gd name="connsiteY2" fmla="*/ 0 h 1009934"/>
                <a:gd name="connsiteX3" fmla="*/ 9827031 w 9827031"/>
                <a:gd name="connsiteY3" fmla="*/ 168326 h 1009934"/>
                <a:gd name="connsiteX4" fmla="*/ 9827031 w 9827031"/>
                <a:gd name="connsiteY4" fmla="*/ 841608 h 1009934"/>
                <a:gd name="connsiteX5" fmla="*/ 9658705 w 9827031"/>
                <a:gd name="connsiteY5" fmla="*/ 1009934 h 1009934"/>
                <a:gd name="connsiteX6" fmla="*/ 168970 w 9827031"/>
                <a:gd name="connsiteY6" fmla="*/ 1009934 h 1009934"/>
                <a:gd name="connsiteX7" fmla="*/ 644 w 9827031"/>
                <a:gd name="connsiteY7" fmla="*/ 841608 h 1009934"/>
                <a:gd name="connsiteX8" fmla="*/ 237655 w 9827031"/>
                <a:gd name="connsiteY8" fmla="*/ 534567 h 1009934"/>
                <a:gd name="connsiteX9" fmla="*/ 169416 w 9827031"/>
                <a:gd name="connsiteY9" fmla="*/ 288908 h 1009934"/>
                <a:gd name="connsiteX10" fmla="*/ 644 w 9827031"/>
                <a:gd name="connsiteY10" fmla="*/ 168326 h 1009934"/>
                <a:gd name="connsiteX0" fmla="*/ 644 w 9827031"/>
                <a:gd name="connsiteY0" fmla="*/ 168326 h 1009934"/>
                <a:gd name="connsiteX1" fmla="*/ 168970 w 9827031"/>
                <a:gd name="connsiteY1" fmla="*/ 0 h 1009934"/>
                <a:gd name="connsiteX2" fmla="*/ 9658705 w 9827031"/>
                <a:gd name="connsiteY2" fmla="*/ 0 h 1009934"/>
                <a:gd name="connsiteX3" fmla="*/ 9827031 w 9827031"/>
                <a:gd name="connsiteY3" fmla="*/ 168326 h 1009934"/>
                <a:gd name="connsiteX4" fmla="*/ 9827031 w 9827031"/>
                <a:gd name="connsiteY4" fmla="*/ 841608 h 1009934"/>
                <a:gd name="connsiteX5" fmla="*/ 9658705 w 9827031"/>
                <a:gd name="connsiteY5" fmla="*/ 1009934 h 1009934"/>
                <a:gd name="connsiteX6" fmla="*/ 168970 w 9827031"/>
                <a:gd name="connsiteY6" fmla="*/ 1009934 h 1009934"/>
                <a:gd name="connsiteX7" fmla="*/ 644 w 9827031"/>
                <a:gd name="connsiteY7" fmla="*/ 841608 h 1009934"/>
                <a:gd name="connsiteX8" fmla="*/ 210360 w 9827031"/>
                <a:gd name="connsiteY8" fmla="*/ 616454 h 1009934"/>
                <a:gd name="connsiteX9" fmla="*/ 169416 w 9827031"/>
                <a:gd name="connsiteY9" fmla="*/ 288908 h 1009934"/>
                <a:gd name="connsiteX10" fmla="*/ 644 w 9827031"/>
                <a:gd name="connsiteY10" fmla="*/ 168326 h 100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27031" h="1009934">
                  <a:moveTo>
                    <a:pt x="644" y="168326"/>
                  </a:moveTo>
                  <a:cubicBezTo>
                    <a:pt x="644" y="75362"/>
                    <a:pt x="76006" y="0"/>
                    <a:pt x="168970" y="0"/>
                  </a:cubicBezTo>
                  <a:lnTo>
                    <a:pt x="9658705" y="0"/>
                  </a:lnTo>
                  <a:cubicBezTo>
                    <a:pt x="9751669" y="0"/>
                    <a:pt x="9827031" y="75362"/>
                    <a:pt x="9827031" y="168326"/>
                  </a:cubicBezTo>
                  <a:lnTo>
                    <a:pt x="9827031" y="841608"/>
                  </a:lnTo>
                  <a:cubicBezTo>
                    <a:pt x="9827031" y="934572"/>
                    <a:pt x="9751669" y="1009934"/>
                    <a:pt x="9658705" y="1009934"/>
                  </a:cubicBezTo>
                  <a:lnTo>
                    <a:pt x="168970" y="1009934"/>
                  </a:lnTo>
                  <a:cubicBezTo>
                    <a:pt x="76006" y="1009934"/>
                    <a:pt x="644" y="934572"/>
                    <a:pt x="644" y="841608"/>
                  </a:cubicBezTo>
                  <a:cubicBezTo>
                    <a:pt x="2310" y="739261"/>
                    <a:pt x="208694" y="718801"/>
                    <a:pt x="210360" y="616454"/>
                  </a:cubicBezTo>
                  <a:cubicBezTo>
                    <a:pt x="227116" y="531161"/>
                    <a:pt x="208918" y="349948"/>
                    <a:pt x="169416" y="288908"/>
                  </a:cubicBezTo>
                  <a:cubicBezTo>
                    <a:pt x="129914" y="227868"/>
                    <a:pt x="-10655" y="223301"/>
                    <a:pt x="644" y="16832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34185" y="5244271"/>
              <a:ext cx="668740" cy="614148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12888" b="29482"/>
            <a:stretch/>
          </p:blipFill>
          <p:spPr>
            <a:xfrm>
              <a:off x="1864624" y="5257376"/>
              <a:ext cx="9035055" cy="68160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5008" b="19986"/>
          <a:stretch/>
        </p:blipFill>
        <p:spPr>
          <a:xfrm>
            <a:off x="1368555" y="3466530"/>
            <a:ext cx="10162913" cy="8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1983" y="286603"/>
            <a:ext cx="5268035" cy="83099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দেখতে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18866" y="1226783"/>
            <a:ext cx="3562065" cy="45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93576" y="2156348"/>
            <a:ext cx="477672" cy="2743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8866" y="1755628"/>
            <a:ext cx="3439235" cy="18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5785" y="1926132"/>
            <a:ext cx="327546" cy="2698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2642" t="6840" b="20660"/>
          <a:stretch/>
        </p:blipFill>
        <p:spPr>
          <a:xfrm>
            <a:off x="341194" y="4640239"/>
            <a:ext cx="6612089" cy="7779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t="9418" b="21619"/>
          <a:stretch/>
        </p:blipFill>
        <p:spPr>
          <a:xfrm>
            <a:off x="1654884" y="5433426"/>
            <a:ext cx="9167791" cy="8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2986 L 0.50547 0.4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2269 L 0.54349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0.01528 L 0.3112 -0.05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3.7037E-6 L 0.83243 -0.019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7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189" b="2518"/>
          <a:stretch/>
        </p:blipFill>
        <p:spPr>
          <a:xfrm>
            <a:off x="4500559" y="239217"/>
            <a:ext cx="3442438" cy="2234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021"/>
          <a:stretch/>
        </p:blipFill>
        <p:spPr>
          <a:xfrm>
            <a:off x="725757" y="4338196"/>
            <a:ext cx="10992041" cy="13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2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9310" y="1542578"/>
            <a:ext cx="3998794" cy="2129051"/>
            <a:chOff x="873457" y="313899"/>
            <a:chExt cx="4640239" cy="2142698"/>
          </a:xfrm>
        </p:grpSpPr>
        <p:sp>
          <p:nvSpPr>
            <p:cNvPr id="5" name="Rectangle 4"/>
            <p:cNvSpPr/>
            <p:nvPr/>
          </p:nvSpPr>
          <p:spPr>
            <a:xfrm>
              <a:off x="996287" y="477672"/>
              <a:ext cx="4394579" cy="18833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3411940" y="313899"/>
              <a:ext cx="109182" cy="32754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316406" y="313899"/>
              <a:ext cx="95534" cy="31389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364173" y="2251881"/>
              <a:ext cx="102358" cy="20471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466531" y="2251881"/>
              <a:ext cx="54591" cy="20471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13445" y="1528549"/>
              <a:ext cx="300251" cy="1364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3457" y="1514901"/>
              <a:ext cx="245660" cy="1364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96287" y="2060812"/>
              <a:ext cx="300250" cy="1364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96537" y="2060812"/>
              <a:ext cx="0" cy="27977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17394" y="3733867"/>
            <a:ext cx="3984987" cy="1991578"/>
            <a:chOff x="996287" y="3596185"/>
            <a:chExt cx="4394579" cy="2088108"/>
          </a:xfrm>
        </p:grpSpPr>
        <p:sp>
          <p:nvSpPr>
            <p:cNvPr id="15" name="Parallelogram 14"/>
            <p:cNvSpPr/>
            <p:nvPr/>
          </p:nvSpPr>
          <p:spPr>
            <a:xfrm>
              <a:off x="1160060" y="3765266"/>
              <a:ext cx="4230806" cy="1775725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996287" y="5213445"/>
              <a:ext cx="532263" cy="327547"/>
            </a:xfrm>
            <a:prstGeom prst="arc">
              <a:avLst>
                <a:gd name="adj1" fmla="val 16200000"/>
                <a:gd name="adj2" fmla="val 3011662"/>
              </a:avLst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657601" y="3596185"/>
              <a:ext cx="95534" cy="264615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753135" y="3621964"/>
              <a:ext cx="68239" cy="26764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11941" y="5377218"/>
              <a:ext cx="81885" cy="27295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493826" y="5412855"/>
              <a:ext cx="68239" cy="27143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95081" y="4779371"/>
              <a:ext cx="218364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01003" y="4843719"/>
              <a:ext cx="245659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865" t="4557" r="951" b="11090"/>
          <a:stretch/>
        </p:blipFill>
        <p:spPr>
          <a:xfrm>
            <a:off x="4561125" y="1872560"/>
            <a:ext cx="7246960" cy="1419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959" t="5051" r="1639" b="13029"/>
          <a:stretch/>
        </p:blipFill>
        <p:spPr>
          <a:xfrm>
            <a:off x="4624149" y="4013730"/>
            <a:ext cx="7183935" cy="14188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t="17884" b="28695"/>
          <a:stretch/>
        </p:blipFill>
        <p:spPr>
          <a:xfrm>
            <a:off x="1490545" y="2320500"/>
            <a:ext cx="1536325" cy="5732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27102" t="16248" r="21640" b="28364"/>
          <a:stretch/>
        </p:blipFill>
        <p:spPr>
          <a:xfrm>
            <a:off x="1306776" y="4402109"/>
            <a:ext cx="2006222" cy="6550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t="8126" b="19960"/>
          <a:stretch/>
        </p:blipFill>
        <p:spPr>
          <a:xfrm>
            <a:off x="3315983" y="356838"/>
            <a:ext cx="5560034" cy="8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0844" y="902897"/>
            <a:ext cx="2913017" cy="2194560"/>
            <a:chOff x="496389" y="287383"/>
            <a:chExt cx="2913017" cy="2194560"/>
          </a:xfrm>
        </p:grpSpPr>
        <p:sp>
          <p:nvSpPr>
            <p:cNvPr id="5" name="Rectangle 4"/>
            <p:cNvSpPr/>
            <p:nvPr/>
          </p:nvSpPr>
          <p:spPr>
            <a:xfrm>
              <a:off x="666206" y="418011"/>
              <a:ext cx="2521131" cy="18941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220686" y="287383"/>
              <a:ext cx="39188" cy="28738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17520" y="1280160"/>
              <a:ext cx="39188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85554" y="2103120"/>
              <a:ext cx="0" cy="37882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96389" y="1489166"/>
              <a:ext cx="31350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909" t="4888" b="12969"/>
          <a:stretch/>
        </p:blipFill>
        <p:spPr>
          <a:xfrm>
            <a:off x="3668031" y="1329292"/>
            <a:ext cx="7547213" cy="1364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8069" t="11433" r="22373" b="37531"/>
          <a:stretch/>
        </p:blipFill>
        <p:spPr>
          <a:xfrm>
            <a:off x="1371567" y="1699927"/>
            <a:ext cx="791571" cy="60050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0432" y="3899458"/>
            <a:ext cx="2688723" cy="1920239"/>
            <a:chOff x="809897" y="3513909"/>
            <a:chExt cx="2495006" cy="1920239"/>
          </a:xfrm>
        </p:grpSpPr>
        <p:sp>
          <p:nvSpPr>
            <p:cNvPr id="15" name="Flowchart: Data 14"/>
            <p:cNvSpPr/>
            <p:nvPr/>
          </p:nvSpPr>
          <p:spPr>
            <a:xfrm>
              <a:off x="809897" y="3657600"/>
              <a:ext cx="2495006" cy="1632857"/>
            </a:xfrm>
            <a:prstGeom prst="flowChartInputOutpu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259874" y="3513909"/>
              <a:ext cx="169817" cy="31350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86891" y="4545874"/>
              <a:ext cx="300446" cy="1306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802674" y="5159829"/>
              <a:ext cx="65315" cy="27431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9897" y="4402183"/>
              <a:ext cx="431074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1745" t="4163" b="12792"/>
          <a:stretch/>
        </p:blipFill>
        <p:spPr>
          <a:xfrm>
            <a:off x="3692316" y="4289784"/>
            <a:ext cx="7547213" cy="1255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20925" t="21698" r="19907" b="36594"/>
          <a:stretch/>
        </p:blipFill>
        <p:spPr>
          <a:xfrm>
            <a:off x="1298625" y="4525207"/>
            <a:ext cx="1323833" cy="6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3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60</cp:revision>
  <dcterms:created xsi:type="dcterms:W3CDTF">2021-02-08T09:48:02Z</dcterms:created>
  <dcterms:modified xsi:type="dcterms:W3CDTF">2021-02-19T04:16:55Z</dcterms:modified>
</cp:coreProperties>
</file>