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800" r:id="rId3"/>
  </p:sldMasterIdLst>
  <p:notesMasterIdLst>
    <p:notesMasterId r:id="rId21"/>
  </p:notesMasterIdLst>
  <p:sldIdLst>
    <p:sldId id="256" r:id="rId4"/>
    <p:sldId id="260" r:id="rId5"/>
    <p:sldId id="258" r:id="rId6"/>
    <p:sldId id="271" r:id="rId7"/>
    <p:sldId id="286" r:id="rId8"/>
    <p:sldId id="309" r:id="rId9"/>
    <p:sldId id="308" r:id="rId10"/>
    <p:sldId id="310" r:id="rId11"/>
    <p:sldId id="326" r:id="rId12"/>
    <p:sldId id="329" r:id="rId13"/>
    <p:sldId id="330" r:id="rId14"/>
    <p:sldId id="331" r:id="rId15"/>
    <p:sldId id="325" r:id="rId16"/>
    <p:sldId id="323" r:id="rId17"/>
    <p:sldId id="279" r:id="rId18"/>
    <p:sldId id="324" r:id="rId19"/>
    <p:sldId id="26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0" autoAdjust="0"/>
    <p:restoredTop sz="94660"/>
  </p:normalViewPr>
  <p:slideViewPr>
    <p:cSldViewPr>
      <p:cViewPr varScale="1">
        <p:scale>
          <a:sx n="64" d="100"/>
          <a:sy n="64" d="100"/>
        </p:scale>
        <p:origin x="15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55F3D-5AB2-4A5D-B360-B4B95548E55A}" type="datetimeFigureOut">
              <a:rPr lang="en-US" smtClean="0"/>
              <a:t>2/19/2021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85ED5-C996-439C-A91B-2CDB0A6DD6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933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53133-B206-447E-8D08-45CFEE5A1523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37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53133-B206-447E-8D08-45CFEE5A1523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37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258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540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564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284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532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706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934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915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441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9996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085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0862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8274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1591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7611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9715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7303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8075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801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5581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7774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764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9437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8827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1796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5310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7416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63829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4561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9894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4149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1838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325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268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46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694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33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323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659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925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318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39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  <p:sldLayoutId id="214748381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500">
              <a:srgbClr val="B85A2C"/>
            </a:gs>
            <a:gs pos="0">
              <a:srgbClr val="7030A0"/>
            </a:gs>
            <a:gs pos="23000">
              <a:srgbClr val="FF0000"/>
            </a:gs>
            <a:gs pos="69000">
              <a:srgbClr val="7030A0"/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18288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    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201779" y="890080"/>
            <a:ext cx="4572000" cy="42165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6000" b="1" dirty="0">
                <a:solidFill>
                  <a:prstClr val="black"/>
                </a:solidFill>
              </a:rPr>
              <a:t>আজকের পাঠে সবাইকে  </a:t>
            </a:r>
            <a:r>
              <a:rPr lang="en-US" sz="8800" b="1" dirty="0">
                <a:solidFill>
                  <a:srgbClr val="FF0000"/>
                </a:solidFill>
              </a:rPr>
              <a:t>স্বা</a:t>
            </a:r>
            <a:r>
              <a:rPr lang="en-US" sz="8800" b="1" dirty="0">
                <a:solidFill>
                  <a:srgbClr val="0070C0"/>
                </a:solidFill>
              </a:rPr>
              <a:t>গ</a:t>
            </a:r>
            <a:r>
              <a:rPr lang="en-US" sz="8800" b="1" dirty="0">
                <a:solidFill>
                  <a:srgbClr val="7030A0"/>
                </a:solidFill>
              </a:rPr>
              <a:t>ত</a:t>
            </a:r>
            <a:r>
              <a:rPr lang="en-US" sz="8800" b="1" dirty="0">
                <a:solidFill>
                  <a:srgbClr val="00B050"/>
                </a:solidFill>
              </a:rPr>
              <a:t>ম</a:t>
            </a:r>
          </a:p>
        </p:txBody>
      </p:sp>
    </p:spTree>
    <p:extLst>
      <p:ext uri="{BB962C8B-B14F-4D97-AF65-F5344CB8AC3E}">
        <p14:creationId xmlns:p14="http://schemas.microsoft.com/office/powerpoint/2010/main" val="344348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4495800"/>
            <a:ext cx="2971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ওল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E29F05-3BA6-4953-A3D9-2B0780A68A2F}"/>
              </a:ext>
            </a:extLst>
          </p:cNvPr>
          <p:cNvSpPr txBox="1"/>
          <p:nvPr/>
        </p:nvSpPr>
        <p:spPr>
          <a:xfrm>
            <a:off x="5715000" y="4569502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as-IN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ACD70C-53A7-4A76-85C9-5ACF7A716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84" y="736010"/>
            <a:ext cx="4696710" cy="32523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622E7C-9EA5-47F5-8D77-73F1A5B7CD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086" y="462336"/>
            <a:ext cx="3956627" cy="346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7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2057400"/>
            <a:ext cx="29718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dirty="0">
                <a:solidFill>
                  <a:srgbClr val="FF0000"/>
                </a:solidFill>
              </a:rPr>
              <a:t>ঔ</a:t>
            </a:r>
          </a:p>
        </p:txBody>
      </p:sp>
    </p:spTree>
    <p:extLst>
      <p:ext uri="{BB962C8B-B14F-4D97-AF65-F5344CB8AC3E}">
        <p14:creationId xmlns:p14="http://schemas.microsoft.com/office/powerpoint/2010/main" val="152207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4495800"/>
            <a:ext cx="2971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ঔষধ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925EF5-3F6F-48CD-AAAE-2662089E4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533400"/>
            <a:ext cx="4348163" cy="331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36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67000" y="3810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শিক্ষক</a:t>
            </a:r>
            <a:r>
              <a:rPr lang="en-US" dirty="0"/>
              <a:t> ও শিক্ষাথীর </a:t>
            </a:r>
            <a:r>
              <a:rPr lang="en-US" dirty="0" err="1"/>
              <a:t>মিলিত</a:t>
            </a:r>
            <a:r>
              <a:rPr lang="en-US" dirty="0"/>
              <a:t> পাঠ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FD132F-9FBC-4357-9289-125D906129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276350"/>
            <a:ext cx="57150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92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61146" y="152400"/>
            <a:ext cx="2021707" cy="707886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pPr lvl="0"/>
            <a:r>
              <a:rPr lang="en-US" sz="4000" dirty="0" err="1">
                <a:solidFill>
                  <a:prstClr val="black"/>
                </a:solidFill>
              </a:rPr>
              <a:t>মূল্যায়ন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06353" y="10668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বর্ণের  সাথে ছবি দাগ টেনে মিলাই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52600" y="29448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281509" y="190137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ও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19199" y="2743200"/>
            <a:ext cx="76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ঔ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81509" y="3768038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ও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3AA409B-8C0A-4FAE-9132-5F97FBB8E5ED}"/>
              </a:ext>
            </a:extLst>
          </p:cNvPr>
          <p:cNvCxnSpPr>
            <a:cxnSpLocks/>
          </p:cNvCxnSpPr>
          <p:nvPr/>
        </p:nvCxnSpPr>
        <p:spPr>
          <a:xfrm>
            <a:off x="1636424" y="2006330"/>
            <a:ext cx="4936835" cy="26432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6712B3E-8607-4553-A492-C2481F524271}"/>
              </a:ext>
            </a:extLst>
          </p:cNvPr>
          <p:cNvCxnSpPr>
            <a:stCxn id="24" idx="3"/>
          </p:cNvCxnSpPr>
          <p:nvPr/>
        </p:nvCxnSpPr>
        <p:spPr>
          <a:xfrm flipV="1">
            <a:off x="1981198" y="2236605"/>
            <a:ext cx="4391286" cy="7989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4626578-D8D9-4791-84C7-2E002B8A70F8}"/>
              </a:ext>
            </a:extLst>
          </p:cNvPr>
          <p:cNvCxnSpPr>
            <a:cxnSpLocks/>
          </p:cNvCxnSpPr>
          <p:nvPr/>
        </p:nvCxnSpPr>
        <p:spPr>
          <a:xfrm flipV="1">
            <a:off x="1844965" y="3218600"/>
            <a:ext cx="4527519" cy="841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2D75889B-4966-485D-92D2-57CBE1AC5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3929" y="3699507"/>
            <a:ext cx="1935424" cy="133797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652E645-1BD0-43CB-85E8-11904619A7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9720" y="1376865"/>
            <a:ext cx="1563813" cy="11909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95B23AA-A2F2-43BF-8DB6-556AACF35C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3148" y="2665728"/>
            <a:ext cx="1935424" cy="102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5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23" grpId="0"/>
      <p:bldP spid="24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09800" y="2286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বর্ণের </a:t>
            </a:r>
            <a:r>
              <a:rPr lang="en-US" sz="2400" b="1" dirty="0"/>
              <a:t>সাথে </a:t>
            </a:r>
            <a:r>
              <a:rPr lang="en-US" sz="2400" b="1" dirty="0">
                <a:solidFill>
                  <a:prstClr val="black"/>
                </a:solidFill>
              </a:rPr>
              <a:t>শব্দ</a:t>
            </a:r>
            <a:r>
              <a:rPr lang="en-US" sz="2400" b="1" dirty="0"/>
              <a:t> দাগ টেনে মিলাই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52600" y="29448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219200" y="1887642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ও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75331" y="2825234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ঔ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319010" y="2916803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ওল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19200" y="3771823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ও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433310" y="1949196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ঔষধ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405828" y="4416172"/>
            <a:ext cx="1615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ওড়না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B3282D9-91D9-4DD6-AE0E-3C85FEE50BBF}"/>
              </a:ext>
            </a:extLst>
          </p:cNvPr>
          <p:cNvCxnSpPr>
            <a:endCxn id="25" idx="1"/>
          </p:cNvCxnSpPr>
          <p:nvPr/>
        </p:nvCxnSpPr>
        <p:spPr>
          <a:xfrm>
            <a:off x="1752600" y="2209800"/>
            <a:ext cx="3566410" cy="9993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438C9DC-1569-4C06-AD51-6C6124EB2A73}"/>
              </a:ext>
            </a:extLst>
          </p:cNvPr>
          <p:cNvCxnSpPr>
            <a:cxnSpLocks/>
          </p:cNvCxnSpPr>
          <p:nvPr/>
        </p:nvCxnSpPr>
        <p:spPr>
          <a:xfrm flipV="1">
            <a:off x="1830124" y="2388478"/>
            <a:ext cx="3588344" cy="7340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C0A6BE2-6013-4690-91EC-B977F467A0DE}"/>
              </a:ext>
            </a:extLst>
          </p:cNvPr>
          <p:cNvCxnSpPr>
            <a:cxnSpLocks/>
          </p:cNvCxnSpPr>
          <p:nvPr/>
        </p:nvCxnSpPr>
        <p:spPr>
          <a:xfrm>
            <a:off x="1707005" y="3876779"/>
            <a:ext cx="3657600" cy="660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5874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  <p:bldP spid="24" grpId="0"/>
      <p:bldP spid="25" grpId="0"/>
      <p:bldP spid="27" grpId="0"/>
      <p:bldP spid="29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67000" y="3810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হারিয়ে</a:t>
            </a:r>
            <a:r>
              <a:rPr lang="en-US" dirty="0"/>
              <a:t> </a:t>
            </a:r>
            <a:r>
              <a:rPr lang="en-US" dirty="0" err="1"/>
              <a:t>যাওয়া</a:t>
            </a:r>
            <a:r>
              <a:rPr lang="en-US" dirty="0"/>
              <a:t> </a:t>
            </a:r>
            <a:r>
              <a:rPr lang="en-US" dirty="0" err="1"/>
              <a:t>বর্ণগুলো</a:t>
            </a:r>
            <a:r>
              <a:rPr lang="en-US" dirty="0"/>
              <a:t> </a:t>
            </a:r>
            <a:r>
              <a:rPr lang="en-US" dirty="0" err="1"/>
              <a:t>লিখি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0" y="1443841"/>
            <a:ext cx="3352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solidFill>
                  <a:prstClr val="black"/>
                </a:solidFill>
              </a:rPr>
              <a:t>……ল</a:t>
            </a:r>
          </a:p>
          <a:p>
            <a:pPr lvl="0"/>
            <a:endParaRPr lang="en-US" sz="3600" dirty="0">
              <a:solidFill>
                <a:prstClr val="black"/>
              </a:solidFill>
            </a:endParaRPr>
          </a:p>
          <a:p>
            <a:pPr lvl="0"/>
            <a:r>
              <a:rPr lang="en-US" sz="3600" dirty="0">
                <a:solidFill>
                  <a:prstClr val="black"/>
                </a:solidFill>
              </a:rPr>
              <a:t>………</a:t>
            </a:r>
            <a:r>
              <a:rPr lang="en-US" sz="3600" dirty="0" err="1">
                <a:solidFill>
                  <a:prstClr val="black"/>
                </a:solidFill>
              </a:rPr>
              <a:t>ষধ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</a:p>
          <a:p>
            <a:pPr lvl="0"/>
            <a:endParaRPr lang="en-US" sz="3600" dirty="0">
              <a:solidFill>
                <a:prstClr val="black"/>
              </a:solidFill>
            </a:endParaRPr>
          </a:p>
          <a:p>
            <a:pPr lvl="0"/>
            <a:r>
              <a:rPr lang="en-US" sz="3600" dirty="0">
                <a:solidFill>
                  <a:prstClr val="black"/>
                </a:solidFill>
              </a:rPr>
              <a:t>……</a:t>
            </a:r>
            <a:r>
              <a:rPr lang="en-US" sz="3600" dirty="0" err="1">
                <a:solidFill>
                  <a:prstClr val="black"/>
                </a:solidFill>
              </a:rPr>
              <a:t>ড়না</a:t>
            </a:r>
            <a:endParaRPr lang="en-US" sz="3600" dirty="0">
              <a:solidFill>
                <a:prstClr val="black"/>
              </a:solidFill>
            </a:endParaRPr>
          </a:p>
          <a:p>
            <a:pPr lvl="0"/>
            <a:endParaRPr lang="en-US" sz="3600" dirty="0">
              <a:solidFill>
                <a:prstClr val="black"/>
              </a:solidFill>
            </a:endParaRPr>
          </a:p>
          <a:p>
            <a:pPr lvl="0"/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ADEBE3-7D50-483B-B1DF-9F9EA6C50EA6}"/>
              </a:ext>
            </a:extLst>
          </p:cNvPr>
          <p:cNvSpPr txBox="1"/>
          <p:nvPr/>
        </p:nvSpPr>
        <p:spPr>
          <a:xfrm>
            <a:off x="3200400" y="1450087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ও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096E26-DBDD-41BC-9400-CE5AB4554A22}"/>
              </a:ext>
            </a:extLst>
          </p:cNvPr>
          <p:cNvSpPr txBox="1"/>
          <p:nvPr/>
        </p:nvSpPr>
        <p:spPr>
          <a:xfrm>
            <a:off x="3378310" y="258611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ঔ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A30166-2EE0-433E-AFD9-FAB88F434A2E}"/>
              </a:ext>
            </a:extLst>
          </p:cNvPr>
          <p:cNvSpPr txBox="1"/>
          <p:nvPr/>
        </p:nvSpPr>
        <p:spPr>
          <a:xfrm>
            <a:off x="3072987" y="3702917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ও</a:t>
            </a:r>
          </a:p>
        </p:txBody>
      </p:sp>
    </p:spTree>
    <p:extLst>
      <p:ext uri="{BB962C8B-B14F-4D97-AF65-F5344CB8AC3E}">
        <p14:creationId xmlns:p14="http://schemas.microsoft.com/office/powerpoint/2010/main" val="1904000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12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1200" y="1628294"/>
            <a:ext cx="26989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শিক্ষক পরিচিত</a:t>
            </a:r>
            <a:endParaRPr lang="en-US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81199" y="2433594"/>
            <a:ext cx="50734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মোঃ শহিদুল ইসলাম</a:t>
            </a:r>
          </a:p>
          <a:p>
            <a:pPr lvl="0"/>
            <a:r>
              <a:rPr lang="bn-BD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সহকারি শিক্ষক </a:t>
            </a:r>
          </a:p>
          <a:p>
            <a:pPr lvl="0"/>
            <a:r>
              <a:rPr lang="bn-BD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বালেন্দা সরকারি প্রাথমিক বিদ্যালয়</a:t>
            </a:r>
          </a:p>
          <a:p>
            <a:pPr lvl="0"/>
            <a:r>
              <a:rPr lang="bn-BD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শেরপুর,বগুড়া </a:t>
            </a:r>
            <a:r>
              <a:rPr lang="bn-BD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।</a:t>
            </a:r>
          </a:p>
          <a:p>
            <a:pPr lvl="0"/>
            <a:r>
              <a:rPr lang="bn-BD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Email:shohidulastgpss@gmail.com</a:t>
            </a:r>
            <a:endParaRPr lang="en-US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155" y="1102997"/>
            <a:ext cx="2374490" cy="17926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950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1200" y="1295400"/>
            <a:ext cx="3429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n-BD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37678" y="1711624"/>
            <a:ext cx="4800600" cy="193899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bn-BD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প্রাক-প্রাথমিক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বর্ণ থেকে শব্দ শিখি</a:t>
            </a:r>
            <a:endParaRPr lang="bn-BD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bn-BD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ঔ  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bn-BD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১৮/০২</a:t>
            </a:r>
            <a:r>
              <a:rPr lang="bn-BD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/২০২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3458383" y="1187678"/>
            <a:ext cx="19591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r>
              <a:rPr lang="bn-BD" sz="3200" b="1" dirty="0">
                <a:solidFill>
                  <a:srgbClr val="002060"/>
                </a:solidFill>
              </a:rPr>
              <a:t> 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47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25227" y="304800"/>
            <a:ext cx="655320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lvl="0" algn="ctr"/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 যা যা শিখবে</a:t>
            </a:r>
          </a:p>
        </p:txBody>
      </p:sp>
      <p:sp>
        <p:nvSpPr>
          <p:cNvPr id="3" name="Striped Right Arrow 2"/>
          <p:cNvSpPr/>
          <p:nvPr/>
        </p:nvSpPr>
        <p:spPr>
          <a:xfrm>
            <a:off x="521109" y="1860157"/>
            <a:ext cx="2222091" cy="1382343"/>
          </a:xfrm>
          <a:prstGeom prst="stripedRightArrow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3500000" scaled="1"/>
            <a:tileRect/>
          </a:gradFill>
          <a:scene3d>
            <a:camera prst="orthographicFront"/>
            <a:lightRig rig="threePt" dir="t"/>
          </a:scene3d>
          <a:sp3d extrusionH="19050"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400" y="2043498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৩.২.৮  ধবনির প্রতীক  বর্ণ শনাক্ত করতে পারবে ।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৩.২.৯  শব্দ থেকে বর্ণ শনাক্ত কতে পারবে । </a:t>
            </a:r>
          </a:p>
        </p:txBody>
      </p:sp>
    </p:spTree>
    <p:extLst>
      <p:ext uri="{BB962C8B-B14F-4D97-AF65-F5344CB8AC3E}">
        <p14:creationId xmlns:p14="http://schemas.microsoft.com/office/powerpoint/2010/main" val="301268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28900" y="2286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চলো,  আমরা একটা ভিডিও দেখি </a:t>
            </a:r>
          </a:p>
        </p:txBody>
      </p:sp>
      <p:sp>
        <p:nvSpPr>
          <p:cNvPr id="2" name="AutoShape 2" descr="Image result for video image">
            <a:extLst>
              <a:ext uri="{FF2B5EF4-FFF2-40B4-BE49-F238E27FC236}">
                <a16:creationId xmlns:a16="http://schemas.microsoft.com/office/drawing/2014/main" id="{E0A465A7-B058-4B12-A22D-394649D99B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34000" y="1981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E16B03-FAC6-4C1F-AAFE-0C1155F53A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0" y="1840706"/>
            <a:ext cx="3886200" cy="218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92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67000" y="381000"/>
            <a:ext cx="4038600" cy="3693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আমরা আজকে পড়ব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95400" y="2133600"/>
            <a:ext cx="7010400" cy="1569660"/>
          </a:xfrm>
          <a:prstGeom prst="rect">
            <a:avLst/>
          </a:prstGeom>
          <a:gradFill flip="none" rotWithShape="1">
            <a:gsLst>
              <a:gs pos="0">
                <a:srgbClr val="7030A0"/>
              </a:gs>
              <a:gs pos="50000">
                <a:srgbClr val="FF0000"/>
              </a:gs>
              <a:gs pos="43750">
                <a:srgbClr val="AA476B"/>
              </a:gs>
              <a:gs pos="81000">
                <a:schemeClr val="accent6">
                  <a:lumMod val="75000"/>
                </a:schemeClr>
              </a:gs>
              <a:gs pos="25000">
                <a:srgbClr val="00B050"/>
              </a:gs>
            </a:gsLst>
            <a:lin ang="5400000" scaled="1"/>
            <a:tileRect/>
          </a:gradFill>
          <a:scene3d>
            <a:camera prst="perspectiveRelaxed" fov="0"/>
            <a:lightRig rig="soft" dir="t"/>
          </a:scene3d>
          <a:sp3d z="12700"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9600" dirty="0"/>
              <a:t> ও                ঔ</a:t>
            </a:r>
          </a:p>
        </p:txBody>
      </p:sp>
    </p:spTree>
    <p:extLst>
      <p:ext uri="{BB962C8B-B14F-4D97-AF65-F5344CB8AC3E}">
        <p14:creationId xmlns:p14="http://schemas.microsoft.com/office/powerpoint/2010/main" val="84799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00" y="1600200"/>
            <a:ext cx="3429000" cy="3154710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9900" b="1" dirty="0">
                <a:solidFill>
                  <a:srgbClr val="FF0000"/>
                </a:solidFill>
              </a:rPr>
              <a:t>ও</a:t>
            </a:r>
          </a:p>
        </p:txBody>
      </p:sp>
    </p:spTree>
    <p:extLst>
      <p:ext uri="{BB962C8B-B14F-4D97-AF65-F5344CB8AC3E}">
        <p14:creationId xmlns:p14="http://schemas.microsoft.com/office/powerpoint/2010/main" val="161073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4495800"/>
            <a:ext cx="2971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ওল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2FC505-26BA-4C2E-A4D4-3E9289686E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17" b="89840" l="5926" r="90000">
                        <a14:foregroundMark x1="6296" y1="43316" x2="6296" y2="43316"/>
                        <a14:foregroundMark x1="46296" y1="6417" x2="46296" y2="64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76400" y="481012"/>
            <a:ext cx="5432306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70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4495800"/>
            <a:ext cx="2971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ওড়না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2B8C05-3CDE-498B-8E97-0374A5281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24" y="0"/>
            <a:ext cx="7458075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50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</TotalTime>
  <Words>133</Words>
  <Application>Microsoft Office PowerPoint</Application>
  <PresentationFormat>On-screen Show (4:3)</PresentationFormat>
  <Paragraphs>53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NikoshBAN</vt:lpstr>
      <vt:lpstr>Times New Roman</vt:lpstr>
      <vt:lpstr>Tw Cen MT</vt:lpstr>
      <vt:lpstr>Vrinda</vt:lpstr>
      <vt:lpstr>Wingdings</vt:lpstr>
      <vt:lpstr>1_Office Theme</vt:lpstr>
      <vt:lpstr>2_Office Theme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iTpark</dc:creator>
  <cp:lastModifiedBy>Shohidul Islam</cp:lastModifiedBy>
  <cp:revision>145</cp:revision>
  <dcterms:created xsi:type="dcterms:W3CDTF">2006-08-16T00:00:00Z</dcterms:created>
  <dcterms:modified xsi:type="dcterms:W3CDTF">2021-02-19T06:40:25Z</dcterms:modified>
</cp:coreProperties>
</file>