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9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55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02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857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7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39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5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2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0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9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3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C7DE-722C-48C2-A71E-66E09AD39C2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B85293-95C5-4F03-969E-837030489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2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8753" y="26126"/>
            <a:ext cx="2351315" cy="862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7863" y="26126"/>
            <a:ext cx="3344091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384663"/>
            <a:ext cx="8451669" cy="470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0890" y="431074"/>
            <a:ext cx="8882743" cy="55255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 সংজ্ঞে “কে” বা’ কারা যোগ করে প্রশ্ন করলে যে উত্তর পাওয়া যায় সেটাই-------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কর্তৃকারক </a:t>
            </a:r>
          </a:p>
          <a:p>
            <a:pPr algn="ctr"/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অর্থাৎ--</a:t>
            </a: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 </a:t>
            </a:r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  <a:endParaRPr lang="bn-BD" sz="3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                               </a:t>
            </a:r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 =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কর্তৃকারক</a:t>
            </a:r>
            <a:r>
              <a:rPr lang="bn-BD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 </a:t>
            </a:r>
            <a:endParaRPr lang="en-US" sz="3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2181499" y="3252650"/>
            <a:ext cx="1619792" cy="1698173"/>
          </a:xfrm>
          <a:prstGeom prst="curved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01291" y="3722915"/>
            <a:ext cx="933994" cy="54211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18457" y="901337"/>
            <a:ext cx="8569234" cy="148916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ig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7725" y="0"/>
            <a:ext cx="626556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tiger1.jpg"/>
          <p:cNvPicPr>
            <a:picLocks noChangeAspect="1"/>
          </p:cNvPicPr>
          <p:nvPr/>
        </p:nvPicPr>
        <p:blipFill>
          <a:blip r:embed="rId2"/>
          <a:srcRect l="81890" t="19298"/>
          <a:stretch>
            <a:fillRect/>
          </a:stretch>
        </p:blipFill>
        <p:spPr>
          <a:xfrm>
            <a:off x="3683726" y="0"/>
            <a:ext cx="6818811" cy="6750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wild-water-buffalo-herd.jpg"/>
          <p:cNvPicPr>
            <a:picLocks noChangeAspect="1"/>
          </p:cNvPicPr>
          <p:nvPr/>
        </p:nvPicPr>
        <p:blipFill>
          <a:blip r:embed="rId3"/>
          <a:srcRect l="8254" t="37115" r="30303" b="17839"/>
          <a:stretch>
            <a:fillRect/>
          </a:stretch>
        </p:blipFill>
        <p:spPr>
          <a:xfrm rot="20998159">
            <a:off x="4300705" y="3317845"/>
            <a:ext cx="5105400" cy="28956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" name="Rectangle 9"/>
          <p:cNvSpPr/>
          <p:nvPr/>
        </p:nvSpPr>
        <p:spPr>
          <a:xfrm>
            <a:off x="1591057" y="13440"/>
            <a:ext cx="7436223" cy="7803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ঘাটে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জল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503" y="300446"/>
            <a:ext cx="6544491" cy="65575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ক্রিয়ার সঙ্গে “কী”বা “কাকে”যোগ করে প্রশ্ন করলে যে উত্তর পাওয়া যায়। সেটাই---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কর্মকারক </a:t>
            </a:r>
          </a:p>
          <a:p>
            <a:r>
              <a:rPr lang="bn-BD" sz="2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                                            </a:t>
            </a:r>
            <a:endParaRPr lang="bn-BD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                      </a:t>
            </a:r>
            <a:r>
              <a:rPr lang="bn-BD" sz="2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2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সম্পর্ক=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কর্মকারক   </a:t>
            </a:r>
          </a:p>
          <a:p>
            <a:r>
              <a:rPr lang="bn-BD" sz="2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 </a:t>
            </a:r>
            <a:endParaRPr lang="en-US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1502229" y="3095896"/>
            <a:ext cx="1619792" cy="1188722"/>
          </a:xfrm>
          <a:prstGeom prst="curved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22021" y="3308166"/>
            <a:ext cx="933994" cy="54211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48994" y="300446"/>
            <a:ext cx="5543005" cy="8490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জেলেরা মাছ ধরছে।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993" y="1149532"/>
            <a:ext cx="5543006" cy="5421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626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169817"/>
            <a:ext cx="4271554" cy="15675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171509" y="169817"/>
            <a:ext cx="4754880" cy="1384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 ফুল তুলছে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93178" y="2259873"/>
            <a:ext cx="2638696" cy="220762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67349" y="561701"/>
            <a:ext cx="2216331" cy="14238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06686" y="4857207"/>
            <a:ext cx="2155371" cy="14238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632856" y="1606730"/>
            <a:ext cx="2275115" cy="14238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45383" y="1606730"/>
            <a:ext cx="2194559" cy="14238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117081" y="3622766"/>
            <a:ext cx="2222862" cy="14238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32856" y="3805646"/>
            <a:ext cx="2233749" cy="14238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অপাদন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525586" y="0"/>
            <a:ext cx="6666413" cy="1685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পিঁপড়া কাঁঠের টুকরা দিয়ে খেলছে।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87" y="1750424"/>
            <a:ext cx="5316583" cy="50683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3690" y="2939963"/>
            <a:ext cx="5381897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ক্রিয়ার সঙ্গে “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কী”দিয়ে যোগ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করে প্রশ্ন করলে যে উত্তর পাওয়া যায়। সেটাই---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     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endParaRPr lang="bn-BD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                                            </a:t>
            </a:r>
          </a:p>
          <a:p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                  </a:t>
            </a:r>
            <a:r>
              <a:rPr lang="bn-BD" sz="2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bn-BD" sz="2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করণকারক।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উপকরণ</a:t>
            </a:r>
            <a:endParaRPr lang="en-US" sz="2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76994" y="3958046"/>
            <a:ext cx="2116183" cy="718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করণকারক।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1280160" y="4845417"/>
            <a:ext cx="426720" cy="10198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706880" y="5250817"/>
            <a:ext cx="500743" cy="209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331512"/>
            <a:ext cx="4367482" cy="19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4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25188" y="0"/>
            <a:ext cx="6100354" cy="1423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0629" y="1645921"/>
            <a:ext cx="9522822" cy="103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পত্র ১-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কর্তৃকারক আছে এমন ৫টি বাক্য লিখে কারকটি সনাক্ত কর।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0629" y="2791098"/>
            <a:ext cx="9522822" cy="103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পত্র ২-কর্মকারক আছে এমন ৫টি বাক্য লিখে কারকটি সনাক্ত কর।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0629" y="3936275"/>
            <a:ext cx="9522822" cy="103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পত্র ৩- করণকারক আছে এমন ৫টি বাক্য লিখে কারকটি সনাক্ত কর।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7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180114" y="143691"/>
            <a:ext cx="3122023" cy="1476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7565" y="1756955"/>
            <a:ext cx="390579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কারক কাকে বলে?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7565" y="2886891"/>
            <a:ext cx="9248504" cy="966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“গরু ঘাস খায়” – এ বাক্যে কোন পদটি </a:t>
            </a:r>
            <a:r>
              <a:rPr lang="bn-BD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কর্মকারক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565" y="4069080"/>
            <a:ext cx="9248504" cy="1051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কর্তৃকারক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কিবাবে চিনা যায়?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39143" y="509451"/>
            <a:ext cx="5408023" cy="875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3509" y="1554481"/>
            <a:ext cx="10345782" cy="5303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অনুচ্ছেদ থেকে আজকের পঠিত কারকগুলো খুঁজে বের করে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আনবেঃ</a:t>
            </a:r>
          </a:p>
          <a:p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অনন্য খুব ভাল ছেলে। সে বই পড়ে। সে প্রতিদিন স্কুলে যায়। মাঠে গিয়ে বল খেলে। পাশের বাড়ির সজল তার বন্ধু। তারা দুজনই ছবি আঁকতে ভালবাসে।</a:t>
            </a:r>
          </a:p>
        </p:txBody>
      </p:sp>
    </p:spTree>
    <p:extLst>
      <p:ext uri="{BB962C8B-B14F-4D97-AF65-F5344CB8AC3E}">
        <p14:creationId xmlns:p14="http://schemas.microsoft.com/office/powerpoint/2010/main" val="17054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6" y="169816"/>
            <a:ext cx="11834948" cy="65706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3540035" y="666205"/>
            <a:ext cx="3657600" cy="148916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3303" y="2521059"/>
            <a:ext cx="7210697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হালিমা আক্তার</a:t>
            </a:r>
          </a:p>
          <a:p>
            <a:pPr algn="ctr">
              <a:defRPr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(আই,সি টি)</a:t>
            </a:r>
          </a:p>
          <a:p>
            <a:pPr algn="ctr">
              <a:defRPr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নুতন বাজার বহুমুখী উচ্চ বিদ্যালয়</a:t>
            </a:r>
          </a:p>
          <a:p>
            <a:pPr algn="ctr">
              <a:defRPr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ছাতক, সুনামগঞ্জ।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48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kern="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5" y="365125"/>
            <a:ext cx="2102725" cy="20178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Oval 6"/>
          <p:cNvSpPr/>
          <p:nvPr/>
        </p:nvSpPr>
        <p:spPr>
          <a:xfrm>
            <a:off x="3200400" y="483326"/>
            <a:ext cx="5251269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4937" y="1763413"/>
            <a:ext cx="6096000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>
              <a:defRPr/>
            </a:pPr>
            <a:r>
              <a:rPr lang="bn-BD" sz="5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</a:t>
            </a:r>
            <a:endParaRPr lang="bn-BD" sz="5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bn-BD" sz="5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২য়পত্র </a:t>
            </a:r>
          </a:p>
          <a:p>
            <a:pPr lvl="0" algn="ctr">
              <a:defRPr/>
            </a:pPr>
            <a:r>
              <a:rPr lang="bn-BD" sz="5400" u="sng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5400" u="sng" kern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bn-BD" sz="5400" u="sng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bn-BD" sz="5400" u="sng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bn-BD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lvl="0" algn="ctr">
              <a:defRPr/>
            </a:pPr>
            <a:r>
              <a:rPr lang="bn-BD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ছাত্র/ছাত্রীর </a:t>
            </a:r>
            <a:r>
              <a:rPr lang="bn-BD" sz="5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সংখ্যা-৯০জন</a:t>
            </a:r>
            <a:endParaRPr lang="en-US" sz="5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34937" y="457200"/>
            <a:ext cx="6096000" cy="979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3668" y="1489165"/>
            <a:ext cx="8595361" cy="4454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bn-BD" sz="6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কারকের সংঙ্গা বলতে পারবে।</a:t>
            </a:r>
          </a:p>
          <a:p>
            <a:pPr lvl="0"/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।কারক কত প্রকার ও কী কী বলতে পারবে</a:t>
            </a:r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/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।বাক্য হতে  কারক সনাক্ত করতে পারবে।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51314" y="365760"/>
            <a:ext cx="6505303" cy="966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23855" y="326572"/>
            <a:ext cx="4281054" cy="941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6" y="1537855"/>
            <a:ext cx="3657600" cy="30964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071" y="1537855"/>
            <a:ext cx="3532909" cy="30964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519545" y="5507182"/>
            <a:ext cx="2078182" cy="768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খোকা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227126" y="5507182"/>
            <a:ext cx="2182089" cy="768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খুকী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3823855" y="1537855"/>
            <a:ext cx="4551216" cy="473825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খোকা,খুকী বই পড়ে।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পড়াটা তার—কাজ/ক্রিয়া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2505074"/>
            <a:ext cx="9731829" cy="4170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470263" y="640080"/>
            <a:ext cx="8804365" cy="8621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ম্যানেজিং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কমিটি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 বছর সরকারের দেওয়া বই বিনা মুল্যে বিতরন করেন।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83280" y="1802676"/>
            <a:ext cx="4454435" cy="888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61903" y="2873829"/>
            <a:ext cx="3448594" cy="809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</a:rPr>
              <a:t>কারক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8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70218" y="182880"/>
            <a:ext cx="4219303" cy="10972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2069" y="1822266"/>
            <a:ext cx="9705703" cy="38731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বাক্যস্থিত ক্রিয়াপদ </a:t>
            </a:r>
          </a:p>
          <a:p>
            <a:r>
              <a:rPr lang="bn-BD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                               </a:t>
            </a:r>
            <a:r>
              <a:rPr lang="bn-BD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সম্পর্ক=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</a:p>
          <a:p>
            <a:r>
              <a:rPr lang="bn-BD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অন্যন্যা পদ </a:t>
            </a:r>
            <a:endParaRPr lang="en-US" sz="4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3474721" y="2991394"/>
            <a:ext cx="1619792" cy="1789611"/>
          </a:xfrm>
          <a:prstGeom prst="curvedLef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94513" y="3487778"/>
            <a:ext cx="933994" cy="54211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42709" y="2076994"/>
            <a:ext cx="4336868" cy="120178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ছেলেটি গিটার বাজাচ্ছে।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8" y="914401"/>
            <a:ext cx="4702628" cy="3709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26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</TotalTime>
  <Words>332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Century Gothic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57</cp:revision>
  <dcterms:created xsi:type="dcterms:W3CDTF">2020-04-27T09:11:59Z</dcterms:created>
  <dcterms:modified xsi:type="dcterms:W3CDTF">2020-06-18T15:25:22Z</dcterms:modified>
</cp:coreProperties>
</file>