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71" r:id="rId4"/>
    <p:sldId id="273" r:id="rId5"/>
    <p:sldId id="261" r:id="rId6"/>
    <p:sldId id="260" r:id="rId7"/>
    <p:sldId id="274" r:id="rId8"/>
    <p:sldId id="275" r:id="rId9"/>
    <p:sldId id="264" r:id="rId10"/>
    <p:sldId id="262" r:id="rId11"/>
    <p:sldId id="257" r:id="rId12"/>
    <p:sldId id="258" r:id="rId13"/>
    <p:sldId id="259" r:id="rId14"/>
    <p:sldId id="263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78" autoAdjust="0"/>
    <p:restoredTop sz="68739" autoAdjust="0"/>
  </p:normalViewPr>
  <p:slideViewPr>
    <p:cSldViewPr>
      <p:cViewPr varScale="1">
        <p:scale>
          <a:sx n="74" d="100"/>
          <a:sy n="74" d="100"/>
        </p:scale>
        <p:origin x="14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172"/>
            <a:ext cx="9144000" cy="687517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762000"/>
            <a:ext cx="4876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52400"/>
            <a:ext cx="55626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 নারী তাঁতে কাপড় তৈরি করছেন।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257800"/>
            <a:ext cx="86995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১।মারমা নারীরা বেঁচে থাকার জন্য,জীবিকা নির্বাহের জন্য কাপড় সেলাই করে তা বিক্রি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775700" cy="4343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91440"/>
            <a:ext cx="3124200" cy="64617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91440"/>
            <a:ext cx="3200400" cy="29382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3200400"/>
            <a:ext cx="3200400" cy="3505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3352800" y="91440"/>
            <a:ext cx="2438400" cy="1469136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জুম চাষ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352800" y="1905000"/>
            <a:ext cx="2362200" cy="4648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মারমারা জুম পদ্ধতিতে চাষ করেন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72212"/>
            <a:ext cx="3124200" cy="63535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9076" y="220218"/>
            <a:ext cx="4040124" cy="65059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3429000" y="0"/>
            <a:ext cx="1219200" cy="18288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2057400"/>
            <a:ext cx="1143000" cy="44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মারমা নৃগোষ্ঠীর লোকেরা ভাতের সাথে নানা ধরনের সবজি সিদ্ধ করে খেতে পছন্দ করেন।তারা শুঁটকি মাছের ভর্তা খান যা নাপ্পি’ নামে পরিচিত।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819400"/>
            <a:ext cx="4114800" cy="3733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152400"/>
            <a:ext cx="4800600" cy="2667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152400"/>
            <a:ext cx="4038600" cy="2438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6019800" y="2971800"/>
            <a:ext cx="2895600" cy="838200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মারমাদের পোশাক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4075176"/>
            <a:ext cx="44958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মারমা ছেলে ও মেয়েদের ঐতিহ্যবাহী পোশাকের নাম  থামি ও আঙিগ।অবশ্য বর্তমান ছেলে-মেয়েরা আধুনিক পোশাকই বেশি পড়ে।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-60960"/>
            <a:ext cx="4724400" cy="7071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629400" y="381000"/>
            <a:ext cx="2362200" cy="231648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বুদ্ধগুহের একটি প্রতিমা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013198" y="586740"/>
            <a:ext cx="1556004" cy="1905000"/>
          </a:xfrm>
          <a:prstGeom prst="leftArrow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12130" y="3096768"/>
            <a:ext cx="3379470" cy="312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১।মারমা উপজাতি বৌদ্ধধর্ম পালন করেন।</a:t>
            </a:r>
          </a:p>
          <a:p>
            <a:pPr algn="ctr"/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43" y="4114800"/>
            <a:ext cx="2761735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843" y="0"/>
            <a:ext cx="2755557" cy="2590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10200" y="0"/>
            <a:ext cx="3733800" cy="2895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3810000"/>
            <a:ext cx="3696729" cy="304799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8870" y="914400"/>
            <a:ext cx="2286000" cy="471822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3200400" y="0"/>
            <a:ext cx="1600200" cy="762000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মারমাদের  উৎসব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21" y="2743200"/>
            <a:ext cx="2755557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 মাসে মারমারা পূর্ণিমার সময় লাব্রে উৎসব পালন করেন।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3048000"/>
            <a:ext cx="369673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 বছর তারা বৈশাখ মাসের দ্বিতীয় দিনে সাংগ্রাই উৎসব উদযাপন করেন।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4519" y="5807675"/>
            <a:ext cx="2057400" cy="856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দিন তারা পানি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খেলেন।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3276600" cy="32532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24600" y="76200"/>
            <a:ext cx="2743200" cy="3276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5200" y="76200"/>
            <a:ext cx="2590800" cy="32532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038600"/>
            <a:ext cx="1981200" cy="2362200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 করো।ছবিগুলোতে কি করা হচ্ছে এ সম্পর্কে নিজেরা আলোচনা করে কয়েকটি বাক্য লিখ।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657600"/>
            <a:ext cx="6248400" cy="2971800"/>
          </a:xfrm>
          <a:prstGeom prst="rect">
            <a:avLst/>
          </a:prstGeom>
          <a:solidFill>
            <a:schemeClr val="bg2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১।মারমারা পাহাড়ের ঢালে পুরাতন ফসল পুড়িয়ে ফেলেন।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২।তারপর তারা ছোট ছোট গর্ত খুঁড়ে নতুন বীজ বপন করেন।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৩।এভাবে চাষ করার পদধতিকে বলা হয় জুম চাষ।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৪।মারমারা জুম পদ্ধতিতে চাষাবাদ করে থাকেন।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09800"/>
            <a:ext cx="3886200" cy="4038600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সংক্ষিপ্ত প্রশ্নের উত্তর লিখঃ</a:t>
            </a: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১।মারমাদের ঘরগুলো দেখতে কেমন?</a:t>
            </a: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২।মারমা ছেলে-মেয়েদের পোশাকের নাম কি?</a:t>
            </a: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৩।জুম চাষ কি?</a:t>
            </a: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৪।মারমাদের প্রধান ধর্মের নাম কি?</a:t>
            </a: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৫।মারমাদের গ্রামে কি থাকেন?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1685" y="485887"/>
            <a:ext cx="3298115" cy="1295400"/>
          </a:xfrm>
          <a:prstGeom prst="rect">
            <a:avLst/>
          </a:prstGeom>
          <a:solidFill>
            <a:schemeClr val="bg2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2209800"/>
            <a:ext cx="4419600" cy="4038600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খালিঘর পূরন করঃ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১।মারমাদের ঘরগুলো দেখতে---------------।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২।মারমা মেয়েদের পোশাকের নাম------------।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৩।মারমাদের প্রধান ধর্মের নাম-----------------।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৪।মারমারা পূর্ণিমার সময়----------পালন করেন।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৫।মারমারা---------পদ্ধতিতে চাষাবাদ করেন।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85887"/>
            <a:ext cx="2362200" cy="141911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485887"/>
            <a:ext cx="2514600" cy="157151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>
            <a:off x="3428998" y="2514600"/>
            <a:ext cx="2286001" cy="1497106"/>
          </a:xfrm>
          <a:prstGeom prst="diamond">
            <a:avLst/>
          </a:prstGeom>
          <a:solidFill>
            <a:schemeClr val="bg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336" y="2514600"/>
            <a:ext cx="2590800" cy="304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66" y="-381000"/>
            <a:ext cx="2209800" cy="269299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7844" y="-381000"/>
            <a:ext cx="3237155" cy="269299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0"/>
            <a:ext cx="3124200" cy="2667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9800" y="2895600"/>
            <a:ext cx="3124200" cy="28194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2971800" y="4114800"/>
            <a:ext cx="2971800" cy="1295400"/>
          </a:xfrm>
          <a:prstGeom prst="wedgeEllipseCallou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 পর্যবেক্ষন করে  এ ছবিগুলো সম্পর্কে লিখে আনবে।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792730" y="190500"/>
            <a:ext cx="4076700" cy="2857500"/>
          </a:xfrm>
          <a:prstGeom prst="wedgeEllipseCallou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 এ পর্যন্ত।ভালো থেকো,সুস্থ থেকো।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146367" y="3178827"/>
            <a:ext cx="3581400" cy="3276600"/>
          </a:xfrm>
          <a:prstGeom prst="diamond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0500"/>
            <a:ext cx="1874520" cy="2057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4389" y="4648200"/>
            <a:ext cx="1874520" cy="2057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4401491"/>
            <a:ext cx="1874520" cy="2057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86600" y="178031"/>
            <a:ext cx="1874520" cy="2057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982174"/>
            <a:ext cx="807720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উপস্থাপনায়,</a:t>
            </a:r>
          </a:p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সোহেল মিয়া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endParaRPr lang="bn-BD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,কুমিল্লা</a:t>
            </a: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609600" y="990600"/>
            <a:ext cx="2362200" cy="2133600"/>
          </a:xfrm>
          <a:prstGeom prst="flowChartMagnetic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6324600" y="990600"/>
            <a:ext cx="2362200" cy="1816626"/>
          </a:xfrm>
          <a:prstGeom prst="wedgeEllipse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158858"/>
            <a:ext cx="8610600" cy="6324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বিষয়ঃবাংলাদেশ ও বিশ্বপরিচয়</a:t>
            </a:r>
          </a:p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ঃ০৩</a:t>
            </a:r>
            <a:endParaRPr lang="bn-BD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 নং-১২-১৩</a:t>
            </a:r>
          </a:p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228600"/>
            <a:ext cx="6858000" cy="5257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আজ পড়বো উপজাতিদের একটি সম্প্রদায় মারমাদের সর্ম্পকে।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5791200"/>
            <a:ext cx="48006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 নং-১২-১৩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0"/>
            <a:ext cx="8915400" cy="6705600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1238250"/>
            <a:ext cx="624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।শিক্ষার্থীরা মারমাদের  জীবন ধারন  ,বাসস্থান,পোশাক,ধর্ম,বিভিন্ন উৎসব সম্পর্কে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52400"/>
            <a:ext cx="3687304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আজকের পাঠঃমারমা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উপজাতি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0" y="973021"/>
            <a:ext cx="3687304" cy="53138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উপজাতি নারী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00200"/>
            <a:ext cx="8686800" cy="4343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6461" y="6172200"/>
            <a:ext cx="8314196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 উপজাতি নারী সারিবদ্ধভাবে দাঁড়িয়ে আছেন।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0"/>
            <a:ext cx="4495800" cy="5257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687324"/>
            <a:ext cx="2743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মারমা রাজা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254496" y="748284"/>
            <a:ext cx="2743200" cy="479907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১।মারমাদের নিজেদের রাজা আছেন।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২।এছাড়া গ্রামে থাকেন গ্রাম প্রধান।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876800" y="2667000"/>
            <a:ext cx="1143000" cy="1170432"/>
          </a:xfrm>
          <a:prstGeom prst="leftArrow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657600"/>
            <a:ext cx="5105400" cy="3200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52400"/>
            <a:ext cx="5029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মারমাদের বাড়ি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48400" y="152400"/>
            <a:ext cx="2667000" cy="5410200"/>
          </a:xfrm>
          <a:prstGeom prst="wedgeRectCallou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মারমাদের বাড়িঘর ঊঁচু</a:t>
            </a:r>
          </a:p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সথানে মাচা করে তৈরি করা হয়।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486400" y="2590800"/>
            <a:ext cx="609600" cy="1371600"/>
          </a:xfrm>
          <a:prstGeom prst="left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838200"/>
            <a:ext cx="5105400" cy="2667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872" y="1514856"/>
            <a:ext cx="5486400" cy="534314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6629400" y="230124"/>
            <a:ext cx="2362200" cy="472287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 পূরুষেরা মাছ চাষ করে জীবিকা নির্বাহ করেন।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371600" y="76200"/>
            <a:ext cx="2286000" cy="914400"/>
          </a:xfrm>
          <a:prstGeom prst="frame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 চাষ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650992" y="2868168"/>
            <a:ext cx="902208" cy="1371600"/>
          </a:xfrm>
          <a:prstGeom prst="leftArrow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386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IMD</cp:lastModifiedBy>
  <cp:revision>82</cp:revision>
  <dcterms:created xsi:type="dcterms:W3CDTF">2006-08-16T00:00:00Z</dcterms:created>
  <dcterms:modified xsi:type="dcterms:W3CDTF">2021-03-22T15:48:51Z</dcterms:modified>
</cp:coreProperties>
</file>