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22"/>
  </p:notesMasterIdLst>
  <p:sldIdLst>
    <p:sldId id="287" r:id="rId4"/>
    <p:sldId id="257" r:id="rId5"/>
    <p:sldId id="258" r:id="rId6"/>
    <p:sldId id="259" r:id="rId7"/>
    <p:sldId id="279" r:id="rId8"/>
    <p:sldId id="270" r:id="rId9"/>
    <p:sldId id="289" r:id="rId10"/>
    <p:sldId id="282" r:id="rId11"/>
    <p:sldId id="288" r:id="rId12"/>
    <p:sldId id="283" r:id="rId13"/>
    <p:sldId id="271" r:id="rId14"/>
    <p:sldId id="290" r:id="rId15"/>
    <p:sldId id="291" r:id="rId16"/>
    <p:sldId id="292" r:id="rId17"/>
    <p:sldId id="293" r:id="rId18"/>
    <p:sldId id="267" r:id="rId19"/>
    <p:sldId id="26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9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E25E-676D-4595-8A0A-C7EB8877B1C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60738-B2C3-416F-AFE5-BC256A92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4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8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76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200" y="4794409"/>
            <a:ext cx="891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9" y="-1"/>
            <a:ext cx="9162799" cy="514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2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49F0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67000" y="4211122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চেয়ার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4209853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2111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"/>
            <a:ext cx="3741774" cy="44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3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53 -0.07884 C -0.18594 -0.10474 -0.34583 -0.0763 -0.45313 -0.06543 C -0.45833 -0.08879 -0.45382 -0.06196 -0.4533 -0.07699 C -0.45 -0.17179 -0.45816 -0.13318 -0.45017 -0.16832 C -0.44896 -0.21734 -0.45052 -0.26613 -0.44097 -0.31468 C -0.44045 -0.32601 -0.44965 -0.37225 -0.4342 -0.39283 C -0.4217 -0.42636 -0.35503 -0.4 -0.31545 -0.400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tx1"/>
            </a:gs>
            <a:gs pos="68000">
              <a:schemeClr val="tx1">
                <a:lumMod val="50000"/>
                <a:lumOff val="50000"/>
              </a:schemeClr>
            </a:gs>
            <a:gs pos="7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82143" y="4673600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চাঁদ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46482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39624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4776"/>
            <a:ext cx="5943600" cy="4067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495800" y="42672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3057" y="4229265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4267200"/>
            <a:ext cx="3733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বি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1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53 0.00486 C -0.28056 -0.03283 -0.43854 0.00856 -0.54514 0.02405 C -0.55 -0.00971 -0.54549 0.0296 -0.54514 0.00717 C -0.54167 -0.13063 -0.54965 -0.07445 -0.54184 -0.12601 C -0.54062 -0.19722 -0.54167 -0.26936 -0.53229 -0.33965 C -0.53212 -0.35607 -0.54115 -0.42381 -0.52587 -0.45387 C -0.51354 -0.50335 -0.44774 -0.46427 -0.40868 -0.46427 " pathEditMode="relative" rAng="0" ptsTypes="ffffff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-24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rgbClr val="9CB86E"/>
            </a:gs>
            <a:gs pos="79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29000" y="4515922"/>
            <a:ext cx="40059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ছাগল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5159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5159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9600"/>
            <a:ext cx="4964112" cy="411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05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95000">
              <a:schemeClr val="accent6">
                <a:lumMod val="40000"/>
                <a:lumOff val="60000"/>
              </a:schemeClr>
            </a:gs>
            <a:gs pos="43000">
              <a:schemeClr val="accent6">
                <a:lumMod val="75000"/>
              </a:schemeClr>
            </a:gs>
            <a:gs pos="25000">
              <a:schemeClr val="accent6">
                <a:lumMod val="75000"/>
              </a:schemeClr>
            </a:gs>
            <a:gs pos="5000">
              <a:srgbClr val="FFC000"/>
            </a:gs>
            <a:gs pos="0">
              <a:srgbClr val="9CB86E"/>
            </a:gs>
            <a:gs pos="79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7200"/>
            <a:ext cx="4755579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4515922"/>
            <a:ext cx="40059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ছাতা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5159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5159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8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6" y="457200"/>
            <a:ext cx="3586164" cy="358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29000" y="4267200"/>
            <a:ext cx="40059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ড়ি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2672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2672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2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76600" y="143470"/>
            <a:ext cx="36576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7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" y="2244804"/>
            <a:ext cx="2286000" cy="11079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চ </a:t>
            </a:r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দল</a:t>
            </a:r>
            <a:endParaRPr lang="en-US" sz="66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3700" y="2302133"/>
            <a:ext cx="5715000" cy="10156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চ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দিয়ে </a:t>
            </a:r>
            <a:r>
              <a:rPr lang="en-US" sz="60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৫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টি শব্দ তৈরি</a:t>
            </a:r>
            <a:endParaRPr lang="en-US" sz="60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4410164"/>
            <a:ext cx="2286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ছ</a:t>
            </a:r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দল</a:t>
            </a:r>
            <a:endParaRPr lang="en-US" sz="66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00" y="4486364"/>
            <a:ext cx="5715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ছ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দিয়ে </a:t>
            </a:r>
            <a:r>
              <a:rPr lang="en-US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৫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টি শব্দ তৈরি</a:t>
            </a:r>
            <a:endParaRPr lang="en-US" sz="60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43470"/>
            <a:ext cx="36576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একক কাজ</a:t>
            </a:r>
            <a:endParaRPr lang="en-US" sz="7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800350"/>
            <a:ext cx="2819400" cy="2215991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glow rad="63500">
              <a:schemeClr val="accent4">
                <a:alpha val="45000"/>
                <a:satMod val="12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চ</a:t>
            </a:r>
            <a:endParaRPr lang="en-US" sz="138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76900"/>
            <a:ext cx="9144000" cy="9233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চ</a:t>
            </a:r>
            <a:r>
              <a:rPr lang="bn-BD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bn-BD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ছ</a:t>
            </a:r>
            <a:r>
              <a:rPr lang="bn-BD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bn-BD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বর্ণ শুদ্ধভাবে উচ্চারণ করতে দিয়ে</a:t>
            </a:r>
            <a:endParaRPr lang="en-US" sz="54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813209"/>
            <a:ext cx="2819400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4">
                <a:alpha val="45000"/>
                <a:satMod val="12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ছ</a:t>
            </a:r>
            <a:endParaRPr lang="en-US" sz="138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rgbClr val="FFFF00"/>
            </a:gs>
            <a:gs pos="38000">
              <a:schemeClr val="accent3">
                <a:lumMod val="60000"/>
                <a:lumOff val="40000"/>
              </a:schemeClr>
            </a:gs>
            <a:gs pos="28000">
              <a:schemeClr val="tx2">
                <a:lumMod val="40000"/>
                <a:lumOff val="60000"/>
              </a:schemeClr>
            </a:gs>
            <a:gs pos="59000">
              <a:srgbClr val="9CB86E"/>
            </a:gs>
            <a:gs pos="78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7144"/>
            <a:ext cx="9153525" cy="686514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4744522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ভালো থেকো</a:t>
            </a:r>
            <a:endParaRPr lang="en-US" sz="16600" b="1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2">
                <a:lumMod val="40000"/>
                <a:lumOff val="60000"/>
              </a:schemeClr>
            </a:gs>
            <a:gs pos="24000">
              <a:schemeClr val="accent1">
                <a:lumMod val="40000"/>
                <a:lumOff val="60000"/>
              </a:schemeClr>
            </a:gs>
            <a:gs pos="0">
              <a:schemeClr val="accent6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33478"/>
            <a:ext cx="6858000" cy="2862322"/>
          </a:xfrm>
          <a:prstGeom prst="rect">
            <a:avLst/>
          </a:prstGeom>
          <a:noFill/>
          <a:effectLst>
            <a:innerShdw blurRad="114300">
              <a:prstClr val="black"/>
            </a:innerShdw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মোঃ আলমগীর হোসেন</a:t>
            </a: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সহকারী শি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ক্ষক</a:t>
            </a:r>
            <a:endParaRPr lang="bn-BD" sz="2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ফাল্গুনকরা মডেল সরকারি প্রাথমিক বিদ্যালয়।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চৌদ্দগ্রাম, কুমিল্লা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28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alamgirchowdda@gmail.com</a:t>
            </a:r>
          </a:p>
          <a:p>
            <a:endParaRPr lang="en-US" sz="2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arrow.wav"/>
          </p:stSnd>
        </p:sndAc>
      </p:transition>
    </mc:Choice>
    <mc:Fallback>
      <p:transition spd="slow">
        <p:circl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9050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শ্রেণিঃ প্রথম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বিষয়ঃ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বাংলা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বই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পাঠ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৭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বর্ণ শিখিঃ 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চ ছ জ ঝ ঞ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92D050"/>
            </a:gs>
            <a:gs pos="75000">
              <a:srgbClr val="FFED00"/>
            </a:gs>
            <a:gs pos="64000">
              <a:srgbClr val="FFE500"/>
            </a:gs>
            <a:gs pos="50000">
              <a:srgbClr val="FFC000"/>
            </a:gs>
            <a:gs pos="0">
              <a:srgbClr val="9CB86E"/>
            </a:gs>
            <a:gs pos="99000">
              <a:srgbClr val="FFFF00"/>
            </a:gs>
            <a:gs pos="99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420" y="685800"/>
            <a:ext cx="350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4338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১। বাক্য ও শব্দে ব্যবহৃত বর্ণমালার 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(চ 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ছ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ধ্বনি মনোযোগ সহকারে শুনবে ও মনে রাখবে।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২। কারচিহ্ন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হীন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শব্দ মনোযোগ সহকারে শুনবে ও মনে রাখবে।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৩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কারচিহ্ন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শব্দ </a:t>
            </a: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মনোযোগ সহকারে শুনবে ও মনে রাখবে।</a:t>
            </a:r>
          </a:p>
          <a:p>
            <a:pPr>
              <a:lnSpc>
                <a:spcPct val="150000"/>
              </a:lnSpc>
            </a:pP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৪। কারচিহ্নহীন ও কারচিহ্নযুক্ত শব্দ দিয়ে বাক্য তৈরি শুনবে।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৫। নির্দেশনা  ও অনুরোধ  শুনে পালন করবে।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৬। প্রশ্ন শুনে বুঝতে পারবে।</a:t>
            </a:r>
          </a:p>
          <a:p>
            <a:pPr>
              <a:lnSpc>
                <a:spcPct val="150000"/>
              </a:lnSpc>
            </a:pP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৭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বাক্য ও শব্দে ব্যবহৃত বর্ণমালা ধ্বনি স্পষ্ট ও শুদ্ধভাবে বলতে পারবে।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৮। বাংলা বর্ণমালা স্পষ্ট ও শুদ্ধ উচ্চারণে পড়তে পারবে।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2">
                <a:lumMod val="40000"/>
                <a:lumOff val="60000"/>
              </a:schemeClr>
            </a:gs>
            <a:gs pos="27000">
              <a:schemeClr val="accent6">
                <a:lumMod val="40000"/>
                <a:lumOff val="60000"/>
              </a:schemeClr>
            </a:gs>
            <a:gs pos="43000">
              <a:schemeClr val="accent6">
                <a:lumMod val="40000"/>
                <a:lumOff val="60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42078" y="457200"/>
            <a:ext cx="1720397" cy="63086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শমা</a:t>
            </a:r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রাখি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7429" y="511768"/>
            <a:ext cx="1541235" cy="63086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ছ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</a:t>
            </a:r>
            <a:r>
              <a:rPr lang="en-US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দেখি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42078" y="3087683"/>
            <a:ext cx="1621519" cy="63086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</a:t>
            </a:r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 নামে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3087179"/>
            <a:ext cx="1544864" cy="63086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ঝ</a:t>
            </a:r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ড়</a:t>
            </a:r>
            <a:r>
              <a:rPr lang="bn-BD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থামে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0936" y="6227133"/>
            <a:ext cx="3373664" cy="63086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মিঞা ডাকে রোদে ঘেমে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" y="75746"/>
            <a:ext cx="280035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6248"/>
            <a:ext cx="2667000" cy="203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" y="2209800"/>
            <a:ext cx="2777672" cy="2038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04598"/>
            <a:ext cx="2590800" cy="2143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97" y="4248150"/>
            <a:ext cx="54864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90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7000">
              <a:srgbClr val="D4DEFF"/>
            </a:gs>
            <a:gs pos="54000">
              <a:srgbClr val="D4DEFF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76600" y="43434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4326907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57" y="838200"/>
            <a:ext cx="6019800" cy="300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200400" y="4343400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শমা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802 -0.03769 -0.24601 0.0037 -0.35243 0.01919 C -0.35746 -0.01457 -0.35295 0.02474 -0.35243 0.00231 C -0.34913 -0.13549 -0.35712 -0.07931 -0.34931 -0.13087 C -0.34809 -0.20208 -0.34913 -0.27422 -0.33976 -0.34451 C -0.33958 -0.36093 -0.34861 -0.42867 -0.33333 -0.45873 C -0.32101 -0.50821 -0.25521 -0.46914 -0.21615 -0.46914 " pathEditMode="relative" ptsTypes="ffffff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bg2">
                <a:lumMod val="50000"/>
              </a:schemeClr>
            </a:gs>
            <a:gs pos="56000">
              <a:schemeClr val="bg2">
                <a:lumMod val="75000"/>
              </a:schemeClr>
            </a:gs>
            <a:gs pos="82000">
              <a:srgbClr val="FAC77D"/>
            </a:gs>
            <a:gs pos="100000">
              <a:schemeClr val="bg2">
                <a:lumMod val="90000"/>
              </a:schemeClr>
            </a:gs>
            <a:gs pos="100000">
              <a:schemeClr val="bg2">
                <a:lumMod val="9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76800" y="4362253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362253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4363522"/>
            <a:ext cx="4343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atin typeface="Nikosh" pitchFamily="2" charset="0"/>
                <a:cs typeface="Nikosh" pitchFamily="2" charset="0"/>
              </a:rPr>
              <a:t>ক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4000"/>
            <a:ext cx="4089400" cy="408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707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87 -0.00694 C -0.17257 -0.04393 -0.30104 -0.00324 -0.38768 0.01202 C -0.39167 -0.02127 -0.38802 0.01757 -0.38768 -0.00463 C -0.3849 -0.13989 -0.3915 -0.08486 -0.38507 -0.13549 C -0.3842 -0.20532 -0.3849 -0.2763 -0.37743 -0.34544 C -0.37726 -0.36162 -0.38455 -0.42798 -0.37205 -0.45758 C -0.36216 -0.50613 -0.30868 -0.46775 -0.27674 -0.46775 " pathEditMode="relative" rAng="0" ptsTypes="ffffff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-23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40000"/>
                <a:lumOff val="60000"/>
              </a:schemeClr>
            </a:gs>
            <a:gs pos="41000">
              <a:schemeClr val="accent1">
                <a:lumMod val="60000"/>
                <a:lumOff val="40000"/>
              </a:schemeClr>
            </a:gs>
            <a:gs pos="78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4600" y="4195339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চাকা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195339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2111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57200"/>
            <a:ext cx="40386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892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6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1000">
              <a:srgbClr val="00B050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38400" y="4211122"/>
            <a:ext cx="525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" pitchFamily="2" charset="0"/>
                <a:cs typeface="Nikosh" pitchFamily="2" charset="0"/>
              </a:rPr>
              <a:t>চাবি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4209853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800" y="4231419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600" y="466385"/>
            <a:ext cx="6857999" cy="341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0663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5" grpId="1"/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2426</TotalTime>
  <Words>209</Words>
  <Application>Microsoft Office PowerPoint</Application>
  <PresentationFormat>On-screen Show (4:3)</PresentationFormat>
  <Paragraphs>67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Metro</vt:lpstr>
      <vt:lpstr>Office Theme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Md. Alamgir Hossain</cp:lastModifiedBy>
  <cp:revision>304</cp:revision>
  <dcterms:created xsi:type="dcterms:W3CDTF">2006-08-16T00:00:00Z</dcterms:created>
  <dcterms:modified xsi:type="dcterms:W3CDTF">2021-02-02T05:21:34Z</dcterms:modified>
</cp:coreProperties>
</file>