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259" r:id="rId6"/>
    <p:sldId id="270" r:id="rId7"/>
    <p:sldId id="264" r:id="rId8"/>
    <p:sldId id="283" r:id="rId9"/>
    <p:sldId id="265" r:id="rId10"/>
    <p:sldId id="275" r:id="rId11"/>
    <p:sldId id="274" r:id="rId12"/>
    <p:sldId id="276" r:id="rId13"/>
    <p:sldId id="284" r:id="rId14"/>
    <p:sldId id="263" r:id="rId15"/>
    <p:sldId id="267" r:id="rId16"/>
    <p:sldId id="269" r:id="rId17"/>
    <p:sldId id="268" r:id="rId18"/>
    <p:sldId id="280" r:id="rId19"/>
    <p:sldId id="272" r:id="rId20"/>
    <p:sldId id="271" r:id="rId21"/>
    <p:sldId id="278" r:id="rId22"/>
    <p:sldId id="279" r:id="rId23"/>
    <p:sldId id="281" r:id="rId24"/>
    <p:sldId id="26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33" autoAdjust="0"/>
    <p:restoredTop sz="94660"/>
  </p:normalViewPr>
  <p:slideViewPr>
    <p:cSldViewPr>
      <p:cViewPr varScale="1">
        <p:scale>
          <a:sx n="70" d="100"/>
          <a:sy n="70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867400"/>
            <a:ext cx="7772400" cy="685800"/>
          </a:xfrm>
          <a:solidFill>
            <a:schemeClr val="accent4"/>
          </a:solidFill>
        </p:spPr>
        <p:txBody>
          <a:bodyPr>
            <a:no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সকলকে অভিনন্দন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373441788_525971092_2-Fresh-cut-gladiolus-flowers-tube-rose-available-in-wholesale-price-Lah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1" y="380999"/>
            <a:ext cx="6324600" cy="5334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gyMate.com11122010838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85800"/>
            <a:ext cx="4343401" cy="5486400"/>
          </a:xfrm>
          <a:prstGeom prst="rect">
            <a:avLst/>
          </a:prstGeom>
        </p:spPr>
      </p:pic>
      <p:pic>
        <p:nvPicPr>
          <p:cNvPr id="3" name="Picture 2" descr="T-55_tanks_in_the_Bangladesh_Liberation_W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762000"/>
            <a:ext cx="4176346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1117033824-649d40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4267200" cy="5734756"/>
          </a:xfrm>
          <a:prstGeom prst="rect">
            <a:avLst/>
          </a:prstGeom>
        </p:spPr>
      </p:pic>
      <p:pic>
        <p:nvPicPr>
          <p:cNvPr id="3" name="Picture 2" descr="BangladeshGenocid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81000"/>
            <a:ext cx="4100076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02.JPG"/>
          <p:cNvPicPr>
            <a:picLocks noChangeAspect="1"/>
          </p:cNvPicPr>
          <p:nvPr/>
        </p:nvPicPr>
        <p:blipFill>
          <a:blip r:embed="rId2" cstate="print"/>
          <a:srcRect r="41071"/>
          <a:stretch>
            <a:fillRect/>
          </a:stretch>
        </p:blipFill>
        <p:spPr>
          <a:xfrm>
            <a:off x="76200" y="762000"/>
            <a:ext cx="4267200" cy="4992256"/>
          </a:xfrm>
          <a:prstGeom prst="rect">
            <a:avLst/>
          </a:prstGeom>
        </p:spPr>
      </p:pic>
      <p:pic>
        <p:nvPicPr>
          <p:cNvPr id="3" name="Picture 2" descr="victory-d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4746" y="762000"/>
            <a:ext cx="4549254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tyr's_intellectual_monument_at_Rayerbaz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838200"/>
            <a:ext cx="4114800" cy="4876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wpid-1479240_10152192529897873_159235297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762000"/>
            <a:ext cx="4181708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lectual_Martyrs_Memorial,_Mirp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57200"/>
            <a:ext cx="4064000" cy="533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8270509468_1a53271d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457200"/>
            <a:ext cx="4107835" cy="533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66fc25b0c30a4715c71dbc15d0723b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371600"/>
            <a:ext cx="3695700" cy="4160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2514600" y="55626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গোবিন্দ চন্দ্র দেব 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1752600" y="1371600"/>
            <a:ext cx="533400" cy="7620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1752600" y="3657600"/>
            <a:ext cx="533400" cy="7620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6629400" y="1447800"/>
            <a:ext cx="533400" cy="7620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6705600" y="3810000"/>
            <a:ext cx="533400" cy="7620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600200" y="1371600"/>
            <a:ext cx="533400" cy="7620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5867400" y="1371600"/>
            <a:ext cx="533400" cy="7620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1600200" y="3429000"/>
            <a:ext cx="533400" cy="7620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5867400" y="3429000"/>
            <a:ext cx="533400" cy="7620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 descr="bj.jpg"/>
          <p:cNvPicPr>
            <a:picLocks noChangeAspect="1"/>
          </p:cNvPicPr>
          <p:nvPr/>
        </p:nvPicPr>
        <p:blipFill>
          <a:blip r:embed="rId2" cstate="print"/>
          <a:srcRect l="82407" t="30227" b="36808"/>
          <a:stretch>
            <a:fillRect/>
          </a:stretch>
        </p:blipFill>
        <p:spPr>
          <a:xfrm>
            <a:off x="2514600" y="733425"/>
            <a:ext cx="3083442" cy="4143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905000" y="51054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গিয়াসউদ্দীন আহমেদ 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1" animBg="1"/>
      <p:bldP spid="4" grpId="1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lina-Parv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799" y="535460"/>
            <a:ext cx="3551873" cy="41889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5-Point Star 2"/>
          <p:cNvSpPr/>
          <p:nvPr/>
        </p:nvSpPr>
        <p:spPr>
          <a:xfrm>
            <a:off x="1752600" y="1371600"/>
            <a:ext cx="533400" cy="7620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1752600" y="3657600"/>
            <a:ext cx="533400" cy="7620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6629400" y="1447800"/>
            <a:ext cx="533400" cy="7620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6629400" y="3733800"/>
            <a:ext cx="533400" cy="762000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0" y="47244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সেলিনা পারভীন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09601"/>
            <a:ext cx="6629400" cy="624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 সাথে সংযোগ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81000"/>
            <a:ext cx="3429000" cy="762000"/>
          </a:xfrm>
          <a:scene3d>
            <a:camera prst="isometricOffAxis1Righ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bn-BD" sz="6000" b="1" spc="3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b="1" spc="3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8229600" cy="2286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bn-BD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 দলঃ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মুক্তিযুদ্ধে অংশগ্রহনকারী বিভিন্ন শ্রেণি ও পেশার                   মানুষের তালিকা তৈরি কর।</a:t>
            </a:r>
          </a:p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দ্বিতীয় দলঃ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মুক্তিযুদ্ধে আত্মদানকারী শহীদ বুদ্ধিজীবীদের তালিকা         তৈরি কর।</a:t>
            </a:r>
          </a:p>
        </p:txBody>
      </p:sp>
      <p:sp>
        <p:nvSpPr>
          <p:cNvPr id="5" name="Flowchart: Predefined Process 4"/>
          <p:cNvSpPr/>
          <p:nvPr/>
        </p:nvSpPr>
        <p:spPr>
          <a:xfrm>
            <a:off x="2057400" y="381000"/>
            <a:ext cx="4800600" cy="762000"/>
          </a:xfrm>
          <a:prstGeom prst="flowChartPredefinedProcess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1066800" y="0"/>
            <a:ext cx="6324600" cy="19050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Vertical Scroll 4"/>
          <p:cNvSpPr/>
          <p:nvPr/>
        </p:nvSpPr>
        <p:spPr>
          <a:xfrm>
            <a:off x="152400" y="2286000"/>
            <a:ext cx="8001000" cy="4038600"/>
          </a:xfrm>
          <a:prstGeom prst="vertic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উপস্থাপনায়ঃ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উজ্জ্বল দাম,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সহকারী শিক্ষক,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কাহারডাংগা সরকারী প্রাথমিক বিদ্যালয়,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ফকিরহাট, বাগেরহাট</a:t>
            </a:r>
            <a:r>
              <a:rPr lang="bn-BD" sz="4000" dirty="0" smtClean="0"/>
              <a:t>। 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5334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600200" y="381000"/>
            <a:ext cx="6019800" cy="152400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0800" y="7620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33400" y="36576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22098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মুক্তিযুদ্ধের সময়কাল লিখ।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09600" y="23622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0" y="35814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তিন জন শহীদ বুদ্ধিজীবীর নাম লিখ।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791200" cy="1143000"/>
          </a:xfrm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শ্রেণি মূল্যায়ন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19050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শব্দের অর্থ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19050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প্রদত্ত শব্দ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2819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অবরুদ্ধ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2971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2819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-শত্রু দিয়ে বেষ্টিত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810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আত্মদানকারী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39624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-নিজের জীবন উৎসর্গ করেছে যে।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4648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মুক্তিযুদ্ধ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4724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-দেশকে স্বাধীন করার জন্য যে যুদ্ধ।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5715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তীব্র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5715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-প্রচন্ড,বেজায়,খুব।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সংক্ষিপ্ত প্রশ্নের উত্তর দাওঃ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bn-BD" dirty="0" smtClean="0"/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১।আমাদের জাতীয় জীবনের গুরুত্বপূর্ণ দিন কোনটি?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 উত্তরঃ ১৯৭১ সালের ১৬ই ডিসেম্বর।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২।মুক্তিযুদ্ধে অংশগ্রহণকারী পেশাজীবীদের নাম লিখ।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উত্তরঃকৃষক,মজুর,পুলিশ,সৈনিক,ছাত্র,শিক্ষক,সাংবাদিক,সরকারি কর্মকর্তা ইত্যাদি।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৩।তিনজন শহীদ বুদ্ধিজীবীর নাম লিখ।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উত্তরঃগোবিন্দ চন্দ্র দেব,সেলিনা পারভীন ওগিয়াসউদ্দিন আহমদ।  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229600" cy="1143000"/>
          </a:xfrm>
        </p:spPr>
        <p:txBody>
          <a:bodyPr>
            <a:normAutofit/>
          </a:bodyPr>
          <a:lstStyle/>
          <a:p>
            <a:r>
              <a:rPr lang="bn-BD" sz="5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পরিকল্পিত কাজঃ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352800"/>
            <a:ext cx="73914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বুদ্ধিজীবীদের ছবি সংগ্রহ করে পোস্টার তৈরি কর।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set-209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85750"/>
            <a:ext cx="8458200" cy="63436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Horizontal Scroll 3"/>
          <p:cNvSpPr/>
          <p:nvPr/>
        </p:nvSpPr>
        <p:spPr>
          <a:xfrm>
            <a:off x="990600" y="3429000"/>
            <a:ext cx="7239000" cy="2895600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43434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সকলকে </a:t>
            </a:r>
            <a:endParaRPr lang="en-US" sz="7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57200" y="1447800"/>
            <a:ext cx="8229600" cy="47244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sys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3810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2004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362200"/>
            <a:ext cx="716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বিষয়ঃবাংলা</a:t>
            </a:r>
          </a:p>
          <a:p>
            <a:pPr lvl="0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শ্রেণিঃপঞ্চম</a:t>
            </a:r>
          </a:p>
          <a:p>
            <a:pPr lvl="0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পাঠের বিষয়ঃ স্মরণীয় যাঁরা চিরদিন </a:t>
            </a:r>
          </a:p>
          <a:p>
            <a:pPr lvl="0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পাঠ্যাংশঃ ১৯৭১ সালে......মুক্তিযুদ্ধের কাল।  </a:t>
            </a:r>
          </a:p>
          <a:p>
            <a:pPr lvl="0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৫০ মিনিট।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10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2178"/>
          <a:stretch>
            <a:fillRect/>
          </a:stretch>
        </p:blipFill>
        <p:spPr bwMode="auto">
          <a:xfrm>
            <a:off x="1905000" y="-76200"/>
            <a:ext cx="52578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4648200" cy="1143000"/>
          </a:xfrm>
        </p:spPr>
        <p:txBody>
          <a:bodyPr>
            <a:normAutofit/>
          </a:bodyPr>
          <a:lstStyle/>
          <a:p>
            <a:r>
              <a:rPr lang="bn-BD" sz="66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6600" u="sng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3733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bn-BD" sz="73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16000" dirty="0" smtClean="0">
                <a:latin typeface="NikoshBAN" pitchFamily="2" charset="0"/>
                <a:cs typeface="NikoshBAN" pitchFamily="2" charset="0"/>
              </a:rPr>
              <a:t>১।মুক্তিযুদ্ধের সময়কাল সম্পর্কে বলতে পারবে।</a:t>
            </a:r>
          </a:p>
          <a:p>
            <a:pPr>
              <a:buNone/>
            </a:pPr>
            <a:r>
              <a:rPr lang="bn-BD" sz="16000" dirty="0" smtClean="0">
                <a:latin typeface="NikoshBAN" pitchFamily="2" charset="0"/>
                <a:cs typeface="NikoshBAN" pitchFamily="2" charset="0"/>
              </a:rPr>
              <a:t>২।মুক্তিযুদ্ধে অংশগ্রহণকারী বিভিন্ন শ্রেণি ও পেশার মানুষ সম্পর্কে লিখতে পারবে।</a:t>
            </a:r>
          </a:p>
          <a:p>
            <a:pPr>
              <a:buNone/>
            </a:pPr>
            <a:r>
              <a:rPr lang="bn-BD" sz="16000" dirty="0" smtClean="0">
                <a:latin typeface="NikoshBAN" pitchFamily="2" charset="0"/>
                <a:cs typeface="NikoshBAN" pitchFamily="2" charset="0"/>
              </a:rPr>
              <a:t>৩।মুক্তিযুদ্ধে আত্মদানকারী স্মরনীয় ব্যক্তিদের নাম লিখতে পারবে।</a:t>
            </a:r>
            <a:endParaRPr lang="en-US" sz="16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16000" dirty="0" smtClean="0">
                <a:latin typeface="NikoshBAN" pitchFamily="2" charset="0"/>
                <a:cs typeface="NikoshBAN" pitchFamily="2" charset="0"/>
              </a:rPr>
              <a:t>৪।শব্দের অর্থ লিখতে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b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457200"/>
            <a:ext cx="7096283" cy="5410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14400" y="58674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 হারাল এইসব শ্রেষ্ঠ সন্তানদের </a:t>
            </a:r>
            <a:endParaRPr lang="en-US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ohid_buddhijibi_dibos_by_deladsign-d34x6lp.jpg"/>
          <p:cNvPicPr>
            <a:picLocks noChangeAspect="1"/>
          </p:cNvPicPr>
          <p:nvPr/>
        </p:nvPicPr>
        <p:blipFill>
          <a:blip r:embed="rId2" cstate="print"/>
          <a:srcRect b="9278"/>
          <a:stretch>
            <a:fillRect/>
          </a:stretch>
        </p:blipFill>
        <p:spPr>
          <a:xfrm>
            <a:off x="413479" y="762000"/>
            <a:ext cx="8441247" cy="541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752600"/>
            <a:ext cx="53340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 শিরোনামঃ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3352800"/>
            <a:ext cx="6172200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স্মরণীয় যাঁরা চিরদিন 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71_intellectua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9600"/>
            <a:ext cx="4252686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enimg-213656-2011-12-14.jpg"/>
          <p:cNvPicPr>
            <a:picLocks noChangeAspect="1"/>
          </p:cNvPicPr>
          <p:nvPr/>
        </p:nvPicPr>
        <p:blipFill>
          <a:blip r:embed="rId3" cstate="print"/>
          <a:srcRect l="18472" r="14236"/>
          <a:stretch>
            <a:fillRect/>
          </a:stretch>
        </p:blipFill>
        <p:spPr>
          <a:xfrm>
            <a:off x="4648200" y="609599"/>
            <a:ext cx="4267200" cy="5197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236</Words>
  <Application>Microsoft Office PowerPoint</Application>
  <PresentationFormat>On-screen Show (4:3)</PresentationFormat>
  <Paragraphs>55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NikoshBAN</vt:lpstr>
      <vt:lpstr>Vrinda</vt:lpstr>
      <vt:lpstr>Office Theme</vt:lpstr>
      <vt:lpstr>সকলকে অভিনন্দন</vt:lpstr>
      <vt:lpstr>PowerPoint Presentation</vt:lpstr>
      <vt:lpstr>PowerPoint Presentation</vt:lpstr>
      <vt:lpstr>PowerPoint Presentation</vt:lpstr>
      <vt:lpstr>শিখনফলঃ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PowerPoint Presentation</vt:lpstr>
      <vt:lpstr> শ্রেণি মূল্যায়ন</vt:lpstr>
      <vt:lpstr>সংক্ষিপ্ত প্রশ্নের উত্তর দাওঃ</vt:lpstr>
      <vt:lpstr>পরিকল্পিত কাজঃ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সকলকে অভিনন্দন</dc:title>
  <dc:creator>PTI1</dc:creator>
  <cp:lastModifiedBy>Kahardanga</cp:lastModifiedBy>
  <cp:revision>148</cp:revision>
  <dcterms:created xsi:type="dcterms:W3CDTF">2006-08-16T00:00:00Z</dcterms:created>
  <dcterms:modified xsi:type="dcterms:W3CDTF">2021-02-02T06:48:21Z</dcterms:modified>
</cp:coreProperties>
</file>