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84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2" r:id="rId22"/>
    <p:sldId id="28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B9F4-B723-42C6-8217-6C7189DBFA12}" type="datetimeFigureOut">
              <a:rPr lang="en-US" smtClean="0"/>
              <a:t>02-Feb-21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F6EAC-FC43-419B-A7F5-6E5D4494F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548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B9F4-B723-42C6-8217-6C7189DBFA12}" type="datetimeFigureOut">
              <a:rPr lang="en-US" smtClean="0"/>
              <a:t>02-Feb-21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F6EAC-FC43-419B-A7F5-6E5D4494F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055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B9F4-B723-42C6-8217-6C7189DBFA12}" type="datetimeFigureOut">
              <a:rPr lang="en-US" smtClean="0"/>
              <a:t>02-Feb-21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F6EAC-FC43-419B-A7F5-6E5D4494F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30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B9F4-B723-42C6-8217-6C7189DBFA12}" type="datetimeFigureOut">
              <a:rPr lang="en-US" smtClean="0"/>
              <a:t>02-Feb-21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F6EAC-FC43-419B-A7F5-6E5D4494F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49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B9F4-B723-42C6-8217-6C7189DBFA12}" type="datetimeFigureOut">
              <a:rPr lang="en-US" smtClean="0"/>
              <a:t>02-Feb-21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F6EAC-FC43-419B-A7F5-6E5D4494F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693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B9F4-B723-42C6-8217-6C7189DBFA12}" type="datetimeFigureOut">
              <a:rPr lang="en-US" smtClean="0"/>
              <a:t>02-Feb-21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F6EAC-FC43-419B-A7F5-6E5D4494F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043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B9F4-B723-42C6-8217-6C7189DBFA12}" type="datetimeFigureOut">
              <a:rPr lang="en-US" smtClean="0"/>
              <a:t>02-Feb-21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F6EAC-FC43-419B-A7F5-6E5D4494F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260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B9F4-B723-42C6-8217-6C7189DBFA12}" type="datetimeFigureOut">
              <a:rPr lang="en-US" smtClean="0"/>
              <a:t>02-Feb-21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F6EAC-FC43-419B-A7F5-6E5D4494F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03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B9F4-B723-42C6-8217-6C7189DBFA12}" type="datetimeFigureOut">
              <a:rPr lang="en-US" smtClean="0"/>
              <a:t>02-Feb-21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F6EAC-FC43-419B-A7F5-6E5D4494F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2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B9F4-B723-42C6-8217-6C7189DBFA12}" type="datetimeFigureOut">
              <a:rPr lang="en-US" smtClean="0"/>
              <a:t>02-Feb-21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F6EAC-FC43-419B-A7F5-6E5D4494F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5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B9F4-B723-42C6-8217-6C7189DBFA12}" type="datetimeFigureOut">
              <a:rPr lang="en-US" smtClean="0"/>
              <a:t>02-Feb-21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F6EAC-FC43-419B-A7F5-6E5D4494F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6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2B9F4-B723-42C6-8217-6C7189DBFA12}" type="datetimeFigureOut">
              <a:rPr lang="en-US" smtClean="0"/>
              <a:t>02-Feb-21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F6EAC-FC43-419B-A7F5-6E5D4494F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527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bn.vikaspedia.in/education/9939c79ac-9a89bf9b09cd9ad9b0-9b69bf9959cd9b79be/9959ae9cd9aa9bf98999f9be9b0-9b69bf9959cd9b79be/9959ae9cd9aa9bf98999f9be9b09c79b0-9ac9bf9ad9bf9a89cd9a8-9859829b6/9879a89aa9c199f-9a19bf9ad9be9879b8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81AC0AC-D9FE-4430-9A68-C12C73AAF765}"/>
              </a:ext>
            </a:extLst>
          </p:cNvPr>
          <p:cNvSpPr txBox="1"/>
          <p:nvPr/>
        </p:nvSpPr>
        <p:spPr>
          <a:xfrm>
            <a:off x="2883901" y="2312863"/>
            <a:ext cx="6311615" cy="10156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968571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01924" y="653533"/>
            <a:ext cx="2797341" cy="9233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প্রকেক্টর</a:t>
            </a:r>
            <a:endParaRPr lang="en-US" sz="5400" b="1" spc="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1" y="1988458"/>
            <a:ext cx="5067299" cy="275713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2243710" y="5157187"/>
            <a:ext cx="82005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প্রকেক্টর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হলো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একটি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আউটপুট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ডিভাইস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সাহায্যে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কম্পিউটারের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কোন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তথ্য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অনেক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বড়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আকারে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পর্দায়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দেখা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যায়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4105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32793" y="628525"/>
            <a:ext cx="2797341" cy="9233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জিপিএস</a:t>
            </a:r>
            <a:endParaRPr lang="en-US" sz="5400" b="1" spc="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180" y="2199987"/>
            <a:ext cx="3915545" cy="25606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2471419" y="5141270"/>
            <a:ext cx="82005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জিপিএস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হলো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গ্লোবাল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পজিশনিং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সিস্টেম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সাহায্যে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কোন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লোকেশনা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খুজে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বের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যায়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4443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25931" y="693976"/>
            <a:ext cx="2797341" cy="9233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spc="5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সাউন্ডকার্ড</a:t>
            </a:r>
            <a:endParaRPr lang="en-US" sz="5400" b="1" spc="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0" y="2016828"/>
            <a:ext cx="5010150" cy="257850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2433706" y="5128203"/>
            <a:ext cx="82005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সাউন্ড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কার্ড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হলো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একটি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আউটপুট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ডিভাইস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যার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সাহায্যে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কম্পিউটারের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সাউন্ড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শব্দ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সৃষ্টি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7404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65176" y="626925"/>
            <a:ext cx="3490696" cy="9233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ভিডিও</a:t>
            </a:r>
            <a:r>
              <a:rPr lang="en-US" sz="5400" b="1" spc="5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কার্ড</a:t>
            </a:r>
            <a:endParaRPr lang="en-US" sz="5400" b="1" spc="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635" y="2081831"/>
            <a:ext cx="5734050" cy="24148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2028375" y="5028228"/>
            <a:ext cx="82005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ভিডিও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কার্ড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একটি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আউটপুট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ডিভাইস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সাহায্যে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কম্পিউটারের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ভিডিও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তৈরী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8711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10526" y="631879"/>
            <a:ext cx="3490696" cy="92333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ব্রেইল</a:t>
            </a:r>
            <a:r>
              <a:rPr lang="en-US" sz="5400" b="1" spc="5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রিডার</a:t>
            </a:r>
            <a:endParaRPr lang="en-US" sz="5400" b="1" spc="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701" y="2118874"/>
            <a:ext cx="4851399" cy="21770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2425855" y="5096811"/>
            <a:ext cx="82005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ব্রেইল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ডিডার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হলো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একটি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আউটপুট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ডিভাইস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সাহায্যে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অন্ধ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লোকেরা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কম্পিউটারের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কোন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লেখা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পড়তে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পারে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endParaRPr lang="en-US" sz="2400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7515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83463" y="743428"/>
            <a:ext cx="5883730" cy="9233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স্পিচ</a:t>
            </a:r>
            <a:r>
              <a:rPr lang="en-US" sz="5400" b="1" spc="5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জেনারেটিং</a:t>
            </a:r>
            <a:r>
              <a:rPr lang="en-US" sz="5400" b="1" spc="5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ডিভাইস</a:t>
            </a:r>
            <a:endParaRPr lang="en-US" sz="5400" b="1" spc="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100" y="2076744"/>
            <a:ext cx="4699000" cy="24472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2719256" y="5048271"/>
            <a:ext cx="7212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স্পিচ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জেনারেটিং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ডিভাইস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হলো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কম্পিউটারের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কোন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শব্দ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লেখায়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পরিনত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করার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জন্য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একটি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আউটপুট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যন্ত্র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endParaRPr lang="en-US" sz="2400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7575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59080" y="678412"/>
            <a:ext cx="3490696" cy="9233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spc="5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প্লটার</a:t>
            </a:r>
            <a:endParaRPr lang="en-US" sz="5400" b="1" spc="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200" y="2156439"/>
            <a:ext cx="5194300" cy="257521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2434773" y="5125846"/>
            <a:ext cx="82005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প্লটার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হলো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একটি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বিশেষ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ধরনের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আউটপুট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ডিভাইস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যার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সাহায্যে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বড়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বড়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কাগজ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কাপরে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প্রিন্ট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যায়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endParaRPr lang="en-US" sz="2400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8123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69920" y="643251"/>
            <a:ext cx="3490696" cy="9233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spc="5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মডেম</a:t>
            </a:r>
            <a:endParaRPr lang="en-US" sz="5400" b="1" spc="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828" y="2119398"/>
            <a:ext cx="4416880" cy="249239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2232479" y="5164607"/>
            <a:ext cx="82005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মডেম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আসলে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একটি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ইনপুট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আউটপুট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ডিভাইস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মানে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ডিভাইস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ইনপুট-আউটপুট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‍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দুই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ধরনের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করতে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পারে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endParaRPr lang="en-US" sz="2400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9514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2834" y="757909"/>
            <a:ext cx="3830856" cy="9233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spc="5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নেটওয়ার্ক</a:t>
            </a:r>
            <a:r>
              <a:rPr lang="en-GB" sz="5400" b="1" spc="5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5400" b="1" spc="5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কার্ড</a:t>
            </a:r>
            <a:endParaRPr lang="en-US" sz="5400" b="1" spc="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900" y="2196340"/>
            <a:ext cx="4572000" cy="24192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2211615" y="4991299"/>
            <a:ext cx="82005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 CARD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ধরনের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ইনপুট-আউটপুট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ডিভাইস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এর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সাহায্যে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ইনপুট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আউটপুট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দুই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ধরনের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ই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করা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যায়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endParaRPr lang="en-US" sz="2400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2107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0938" y="694051"/>
            <a:ext cx="3490696" cy="9233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spc="5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টাচস্ক্রিন</a:t>
            </a:r>
            <a:endParaRPr lang="en-US" sz="5400" b="1" spc="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978" y="2361440"/>
            <a:ext cx="4235657" cy="21770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3276602" y="4975503"/>
            <a:ext cx="63753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টাচস্ক্রিন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হলো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একটি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জনপ্রিয়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ইনপুট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আউটপুট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ডিভাইস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সাহায্যে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দেখা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যায়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এবং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কোন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কিছু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লেখা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ও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যায়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endParaRPr lang="en-US" sz="2400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6871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E623A1D7-A6C6-4C24-98FC-B47B836690B2}"/>
              </a:ext>
            </a:extLst>
          </p:cNvPr>
          <p:cNvSpPr/>
          <p:nvPr/>
        </p:nvSpPr>
        <p:spPr>
          <a:xfrm>
            <a:off x="2205561" y="1594604"/>
            <a:ext cx="4439898" cy="2902751"/>
          </a:xfrm>
          <a:prstGeom prst="roundRect">
            <a:avLst>
              <a:gd name="adj" fmla="val 2770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93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28" y="502276"/>
            <a:ext cx="11088709" cy="593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7823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22481" y="617116"/>
            <a:ext cx="4469499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ফ্যাক্সিমেইল</a:t>
            </a:r>
            <a:endParaRPr lang="en-US" sz="5400" b="1" spc="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329" y="2056640"/>
            <a:ext cx="4241800" cy="26042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2197101" y="5177095"/>
            <a:ext cx="82005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ফ্যাক্সিমেইল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হলো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একটি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ইনপুট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আউটপুট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ডিভাইস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সাহায্যে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দুই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ধরনের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যায়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endParaRPr lang="en-US" sz="2400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2877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217FC65-F5D6-41BD-B203-3FDB2963E6FD}"/>
              </a:ext>
            </a:extLst>
          </p:cNvPr>
          <p:cNvSpPr txBox="1"/>
          <p:nvPr/>
        </p:nvSpPr>
        <p:spPr>
          <a:xfrm>
            <a:off x="4094215" y="530775"/>
            <a:ext cx="380401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 err="1">
                <a:ln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b="1" dirty="0">
                <a:ln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b="1" dirty="0">
                <a:ln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301" y="1548291"/>
            <a:ext cx="4221843" cy="26029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2377622" y="4651327"/>
            <a:ext cx="771525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spc="5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আউটপুট</a:t>
            </a:r>
            <a:r>
              <a:rPr lang="en-US" sz="3200" b="1" spc="5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3200" b="1" spc="5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ডিভাইস</a:t>
            </a:r>
            <a:r>
              <a:rPr lang="en-US" sz="3200" b="1" spc="5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3200" b="1" spc="5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সমূহের</a:t>
            </a:r>
            <a:r>
              <a:rPr lang="en-US" sz="3200" b="1" spc="5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3200" b="1" spc="5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বর্ণনা</a:t>
            </a:r>
            <a:r>
              <a:rPr lang="en-US" sz="3200" b="1" spc="5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3200" b="1" spc="5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খাতায়</a:t>
            </a:r>
            <a:r>
              <a:rPr lang="en-US" sz="3200" b="1" spc="5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3200" b="1" spc="5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লিখে</a:t>
            </a:r>
            <a:r>
              <a:rPr lang="en-US" sz="3200" b="1" spc="5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en-US" sz="3200" b="1" spc="5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পরবর্তী</a:t>
            </a:r>
            <a:r>
              <a:rPr lang="en-US" sz="3200" b="1" spc="5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3200" b="1" spc="5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ক্লাসে</a:t>
            </a:r>
            <a:r>
              <a:rPr lang="en-US" sz="3200" b="1" spc="5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3200" b="1" spc="5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দেখাবে</a:t>
            </a:r>
            <a:r>
              <a:rPr lang="en-US" sz="3200" b="1" spc="5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?</a:t>
            </a:r>
            <a:endParaRPr lang="en-US" sz="3200" b="1" spc="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4521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D7527DB-A0CB-4C05-8880-419C5E897130}"/>
              </a:ext>
            </a:extLst>
          </p:cNvPr>
          <p:cNvSpPr txBox="1"/>
          <p:nvPr/>
        </p:nvSpPr>
        <p:spPr>
          <a:xfrm>
            <a:off x="1927343" y="2772433"/>
            <a:ext cx="8259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n w="9525">
                  <a:solidFill>
                    <a:schemeClr val="bg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সবাইকে অনেক অনেক ধন্যবাদ 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8969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E832278-73D3-4665-92F1-F1D2D851026B}"/>
              </a:ext>
            </a:extLst>
          </p:cNvPr>
          <p:cNvSpPr txBox="1"/>
          <p:nvPr/>
        </p:nvSpPr>
        <p:spPr>
          <a:xfrm>
            <a:off x="3062423" y="2711026"/>
            <a:ext cx="5431049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এস</a:t>
            </a:r>
            <a:r>
              <a:rPr lang="bn-BD" sz="3600" dirty="0" smtClean="0"/>
              <a:t> </a:t>
            </a:r>
            <a:r>
              <a:rPr lang="en-US" sz="3600" dirty="0" err="1" smtClean="0"/>
              <a:t>এস</a:t>
            </a:r>
            <a:r>
              <a:rPr lang="bn-BD" sz="3600" dirty="0" smtClean="0"/>
              <a:t> </a:t>
            </a:r>
            <a:r>
              <a:rPr lang="en-US" sz="3600" dirty="0" err="1" smtClean="0"/>
              <a:t>সি</a:t>
            </a:r>
            <a:r>
              <a:rPr lang="bn-BD" sz="3600" dirty="0" smtClean="0"/>
              <a:t> </a:t>
            </a:r>
            <a:r>
              <a:rPr lang="en-US" sz="3600" dirty="0" smtClean="0"/>
              <a:t>(</a:t>
            </a:r>
            <a:r>
              <a:rPr lang="en-US" sz="3600" dirty="0" err="1" smtClean="0"/>
              <a:t>ভোক</a:t>
            </a:r>
            <a:r>
              <a:rPr lang="en-US" sz="3600" dirty="0" smtClean="0"/>
              <a:t>)</a:t>
            </a:r>
            <a:r>
              <a:rPr lang="bn-BD" sz="3600" dirty="0" smtClean="0"/>
              <a:t> </a:t>
            </a:r>
            <a:r>
              <a:rPr lang="en-US" sz="3600" dirty="0" smtClean="0"/>
              <a:t>-</a:t>
            </a:r>
            <a:r>
              <a:rPr lang="bn-BD" sz="3600" dirty="0" smtClean="0"/>
              <a:t> </a:t>
            </a:r>
            <a:r>
              <a:rPr lang="en-US" sz="3600" dirty="0" err="1" smtClean="0"/>
              <a:t>নবম</a:t>
            </a:r>
            <a:r>
              <a:rPr lang="en-US" sz="3600" dirty="0" smtClean="0"/>
              <a:t> </a:t>
            </a:r>
            <a:r>
              <a:rPr lang="en-US" sz="3600" dirty="0" err="1"/>
              <a:t>শ্রেণি</a:t>
            </a:r>
            <a:r>
              <a:rPr lang="bn-IN" sz="3600" dirty="0"/>
              <a:t>  </a:t>
            </a:r>
            <a:r>
              <a:rPr lang="en-US" sz="3600" dirty="0"/>
              <a:t>     </a:t>
            </a:r>
            <a:endParaRPr lang="en-US" sz="3600" dirty="0"/>
          </a:p>
          <a:p>
            <a:pPr algn="ctr"/>
            <a:r>
              <a:rPr lang="en-US" sz="3600" dirty="0" err="1"/>
              <a:t>বিষয়</a:t>
            </a:r>
            <a:r>
              <a:rPr lang="en-US" sz="3600" dirty="0"/>
              <a:t>- </a:t>
            </a:r>
            <a:r>
              <a:rPr lang="en-US" sz="3600" dirty="0" err="1"/>
              <a:t>কম্পিউটার</a:t>
            </a:r>
            <a:r>
              <a:rPr lang="en-US" sz="3600" dirty="0"/>
              <a:t> ও </a:t>
            </a:r>
            <a:r>
              <a:rPr lang="en-US" sz="3600" dirty="0" err="1"/>
              <a:t>তথ্য</a:t>
            </a:r>
            <a:r>
              <a:rPr lang="en-US" sz="3600" dirty="0"/>
              <a:t> </a:t>
            </a:r>
            <a:r>
              <a:rPr lang="en-US" sz="3600" dirty="0" err="1" smtClean="0"/>
              <a:t>প্রযুক্তি</a:t>
            </a:r>
            <a:r>
              <a:rPr lang="en-US" sz="3600" dirty="0" smtClean="0"/>
              <a:t>-</a:t>
            </a:r>
            <a:r>
              <a:rPr lang="bn-BD" sz="3600" dirty="0" smtClean="0"/>
              <a:t>১</a:t>
            </a:r>
            <a:endParaRPr lang="en-US" sz="3600" dirty="0"/>
          </a:p>
          <a:p>
            <a:pPr algn="ctr"/>
            <a:r>
              <a:rPr lang="bn-IN" sz="3600" dirty="0"/>
              <a:t>অধ্যায়- </a:t>
            </a:r>
            <a:r>
              <a:rPr lang="en-US" sz="3600" dirty="0" err="1"/>
              <a:t>দ্বিতীয়</a:t>
            </a:r>
            <a:r>
              <a:rPr lang="bn-IN" sz="3600" dirty="0"/>
              <a:t>      </a:t>
            </a:r>
            <a:endParaRPr lang="bn-IN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644348" y="1086678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পাঠ পরিচিতি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330176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76F9B67-9505-4F71-B33A-0DE97942C3FE}"/>
              </a:ext>
            </a:extLst>
          </p:cNvPr>
          <p:cNvSpPr txBox="1"/>
          <p:nvPr/>
        </p:nvSpPr>
        <p:spPr>
          <a:xfrm>
            <a:off x="2719535" y="1261425"/>
            <a:ext cx="6424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en-US" sz="4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ডিভাই</a:t>
            </a:r>
            <a:r>
              <a:rPr lang="bn-BD" sz="4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34717" y="3283078"/>
            <a:ext cx="9785444" cy="1569660"/>
          </a:xfrm>
          <a:prstGeom prst="rect">
            <a:avLst/>
          </a:prstGeom>
          <a:ln w="76200">
            <a:noFill/>
          </a:ln>
        </p:spPr>
        <p:txBody>
          <a:bodyPr wrap="square">
            <a:spAutoFit/>
          </a:bodyPr>
          <a:lstStyle/>
          <a:p>
            <a:endParaRPr lang="en-US" sz="3200" b="1" dirty="0">
              <a:hlinkClick r:id="rId2"/>
            </a:endParaRPr>
          </a:p>
          <a:p>
            <a:pPr algn="just"/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যে সব যন্ত্রাংশের মাধ্যমে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কম্পিউটার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হতে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আউটপুট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ফলাফল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পাওয়া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যায়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সেগুলিকে বলে 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আউটপুট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ডিভাইস।</a:t>
            </a:r>
          </a:p>
        </p:txBody>
      </p:sp>
    </p:spTree>
    <p:extLst>
      <p:ext uri="{BB962C8B-B14F-4D97-AF65-F5344CB8AC3E}">
        <p14:creationId xmlns:p14="http://schemas.microsoft.com/office/powerpoint/2010/main" val="4247500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C58A15C-BF2E-490D-BECB-817F0C936717}"/>
              </a:ext>
            </a:extLst>
          </p:cNvPr>
          <p:cNvSpPr/>
          <p:nvPr/>
        </p:nvSpPr>
        <p:spPr>
          <a:xfrm>
            <a:off x="1012842" y="4642983"/>
            <a:ext cx="9959958" cy="822305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7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en-US" sz="3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ডিভাইসের</a:t>
            </a:r>
            <a:r>
              <a:rPr lang="en-US" sz="3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as-IN" sz="3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C58A15C-BF2E-490D-BECB-817F0C936717}"/>
              </a:ext>
            </a:extLst>
          </p:cNvPr>
          <p:cNvSpPr/>
          <p:nvPr/>
        </p:nvSpPr>
        <p:spPr>
          <a:xfrm>
            <a:off x="1133341" y="1517446"/>
            <a:ext cx="9234151" cy="822305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7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en-US" sz="3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3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3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as-IN" sz="3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FF0DC8E-0EEA-4661-9CB5-306CC6109BB8}"/>
              </a:ext>
            </a:extLst>
          </p:cNvPr>
          <p:cNvSpPr/>
          <p:nvPr/>
        </p:nvSpPr>
        <p:spPr>
          <a:xfrm>
            <a:off x="462178" y="3285791"/>
            <a:ext cx="11193796" cy="82230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en-US" sz="3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ডিভাইসের</a:t>
            </a:r>
            <a:r>
              <a:rPr lang="en-US" sz="3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F38C6BE-1D54-4CA1-AFDE-3B4F4FF43971}"/>
              </a:ext>
            </a:extLst>
          </p:cNvPr>
          <p:cNvSpPr/>
          <p:nvPr/>
        </p:nvSpPr>
        <p:spPr>
          <a:xfrm>
            <a:off x="4616079" y="434816"/>
            <a:ext cx="3543319" cy="1044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6188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1688" b="1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1889" y="6294666"/>
            <a:ext cx="10834377" cy="4286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</p:spTree>
    <p:extLst>
      <p:ext uri="{BB962C8B-B14F-4D97-AF65-F5344CB8AC3E}">
        <p14:creationId xmlns:p14="http://schemas.microsoft.com/office/powerpoint/2010/main" val="460730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19042" y="681351"/>
            <a:ext cx="2797341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মনিটর</a:t>
            </a:r>
            <a:endParaRPr lang="en-US" sz="5400" b="1" spc="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1" y="2264462"/>
            <a:ext cx="4635500" cy="24675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2929318" y="5290168"/>
            <a:ext cx="65767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মনিটর</a:t>
            </a:r>
            <a:r>
              <a:rPr lang="as-IN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</a:t>
            </a:r>
            <a:r>
              <a:rPr lang="as-IN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হচ্ছে কম্পিউটারের একটি অন্যতম প্রধান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আউট</a:t>
            </a:r>
            <a:r>
              <a:rPr lang="as-IN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পুট </a:t>
            </a:r>
            <a:r>
              <a:rPr lang="as-IN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ডিভাইস। 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3614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36024" y="681547"/>
            <a:ext cx="2797341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প্রিন্টার</a:t>
            </a:r>
            <a:endParaRPr lang="en-US" sz="5400" b="1" spc="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00" y="2083033"/>
            <a:ext cx="4572000" cy="25056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2790606" y="5066814"/>
            <a:ext cx="72552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প্র্রিন্টার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হলো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কম্পিউটারের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একটি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আউটপুট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ডিভাইস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কম্পিউটারের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বিভিন্ন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তথ্য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কাগজে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ছাপানোর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জন্য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প্রিন্টার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ব্যবহার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হয়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7100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46101" y="679931"/>
            <a:ext cx="2797341" cy="9233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স্পিকার</a:t>
            </a:r>
            <a:endParaRPr lang="en-US" sz="5400" b="1" spc="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400" y="2145279"/>
            <a:ext cx="5109029" cy="24347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2827608" y="5115800"/>
            <a:ext cx="72552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স্পিকার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হলো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একটি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আউটপুট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ডিভাইস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সাহায্যে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কম্পিউটারের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কোনন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শব্দ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শোনা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যায়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286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01723" y="685913"/>
            <a:ext cx="2797341" cy="92333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হেডফোন</a:t>
            </a:r>
            <a:endParaRPr lang="en-US" sz="5400" b="1" spc="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576" y="1955625"/>
            <a:ext cx="4571999" cy="25262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2195285" y="5126756"/>
            <a:ext cx="82005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হেডফোন</a:t>
            </a:r>
            <a:r>
              <a:rPr lang="en-US" sz="2400" b="1" u="sng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 </a:t>
            </a:r>
            <a:r>
              <a:rPr lang="en-US" sz="2400" b="1" u="sng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এক</a:t>
            </a:r>
            <a:r>
              <a:rPr lang="en-US" sz="2400" b="1" u="sng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400" b="1" u="sng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ধরনের</a:t>
            </a:r>
            <a:r>
              <a:rPr lang="en-US" sz="2400" b="1" u="sng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400" b="1" u="sng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আউটপুট</a:t>
            </a:r>
            <a:r>
              <a:rPr lang="en-US" sz="2400" b="1" u="sng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400" b="1" u="sng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ডিভাইস</a:t>
            </a:r>
            <a:r>
              <a:rPr lang="en-US" sz="2400" b="1" u="sng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, </a:t>
            </a:r>
            <a:r>
              <a:rPr lang="en-US" sz="2400" b="1" u="sng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যার</a:t>
            </a:r>
            <a:r>
              <a:rPr lang="en-US" sz="2400" b="1" u="sng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400" b="1" u="sng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সাহায্যে</a:t>
            </a:r>
            <a:r>
              <a:rPr lang="en-US" sz="2400" b="1" u="sng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400" b="1" u="sng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কানে</a:t>
            </a:r>
            <a:r>
              <a:rPr lang="en-US" sz="2400" b="1" u="sng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400" b="1" u="sng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লাগিয়ে</a:t>
            </a:r>
            <a:r>
              <a:rPr lang="en-US" sz="2400" b="1" u="sng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400" b="1" u="sng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কম্পিউটারের</a:t>
            </a:r>
            <a:r>
              <a:rPr lang="en-US" sz="2400" b="1" u="sng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400" b="1" u="sng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কোন</a:t>
            </a:r>
            <a:r>
              <a:rPr lang="en-US" sz="2400" b="1" u="sng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400" b="1" u="sng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শব্দ</a:t>
            </a:r>
            <a:r>
              <a:rPr lang="en-US" sz="2400" b="1" u="sng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400" b="1" u="sng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বা</a:t>
            </a:r>
            <a:r>
              <a:rPr lang="en-US" sz="2400" b="1" u="sng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400" b="1" u="sng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গান</a:t>
            </a:r>
            <a:r>
              <a:rPr lang="en-US" sz="2400" b="1" u="sng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400" b="1" u="sng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শোনা</a:t>
            </a:r>
            <a:r>
              <a:rPr lang="en-US" sz="2400" b="1" u="sng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400" b="1" u="sng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যায়</a:t>
            </a:r>
            <a:r>
              <a:rPr lang="en-US" sz="2400" b="1" u="sng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।</a:t>
            </a:r>
            <a:endParaRPr lang="en-US" sz="2400" u="sng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443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332</Words>
  <Application>Microsoft Office PowerPoint</Application>
  <PresentationFormat>Widescreen</PresentationFormat>
  <Paragraphs>46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Roboto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9</cp:revision>
  <dcterms:created xsi:type="dcterms:W3CDTF">2021-02-02T09:49:20Z</dcterms:created>
  <dcterms:modified xsi:type="dcterms:W3CDTF">2021-02-02T10:17:42Z</dcterms:modified>
</cp:coreProperties>
</file>