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79" r:id="rId12"/>
    <p:sldId id="266" r:id="rId13"/>
    <p:sldId id="267" r:id="rId14"/>
    <p:sldId id="268" r:id="rId15"/>
    <p:sldId id="269" r:id="rId16"/>
    <p:sldId id="27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CE381-14DB-4814-BDD0-898FB5468449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A4B544A-C3E8-43EB-88D8-99D908DFC80F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4FDCF5B-1EA9-4730-967A-4A1B7FF1342D}" type="parTrans" cxnId="{BA647923-105D-4940-B18D-383673BA5AF0}">
      <dgm:prSet/>
      <dgm:spPr/>
      <dgm:t>
        <a:bodyPr/>
        <a:lstStyle/>
        <a:p>
          <a:endParaRPr lang="en-US"/>
        </a:p>
      </dgm:t>
    </dgm:pt>
    <dgm:pt modelId="{0E971213-BF10-41DA-A046-7F0C68FB7D2F}" type="sibTrans" cxnId="{BA647923-105D-4940-B18D-383673BA5AF0}">
      <dgm:prSet/>
      <dgm:spPr/>
      <dgm:t>
        <a:bodyPr/>
        <a:lstStyle/>
        <a:p>
          <a:endParaRPr lang="en-US"/>
        </a:p>
      </dgm:t>
    </dgm:pt>
    <dgm:pt modelId="{82083C7B-122C-4D3A-A13E-7782ECBD7CD6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ফরিদপুর</a:t>
          </a:r>
          <a:r>
            <a:rPr lang="en-US" sz="20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জেলার</a:t>
          </a:r>
          <a:r>
            <a:rPr lang="en-US" sz="20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তাম্বুল</a:t>
          </a:r>
          <a:r>
            <a:rPr lang="en-US" sz="20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খানা</a:t>
          </a:r>
          <a:r>
            <a:rPr lang="en-US" sz="20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sz="20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জন্মগ্রহন</a:t>
          </a:r>
          <a:r>
            <a:rPr lang="en-US" sz="20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0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bg2">
                <a:lumMod val="1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61A2DD-B89F-46E1-B3FA-76DD54EA47E8}" type="parTrans" cxnId="{555F57FA-9461-4D96-9E47-F5313305ADD0}">
      <dgm:prSet/>
      <dgm:spPr/>
      <dgm:t>
        <a:bodyPr/>
        <a:lstStyle/>
        <a:p>
          <a:endParaRPr lang="en-US"/>
        </a:p>
      </dgm:t>
    </dgm:pt>
    <dgm:pt modelId="{868192A5-DC94-4409-A3DF-EF324BAF6903}" type="sibTrans" cxnId="{555F57FA-9461-4D96-9E47-F5313305ADD0}">
      <dgm:prSet/>
      <dgm:spPr/>
      <dgm:t>
        <a:bodyPr/>
        <a:lstStyle/>
        <a:p>
          <a:endParaRPr lang="en-US"/>
        </a:p>
      </dgm:t>
    </dgm:pt>
    <dgm:pt modelId="{DD1E9386-34F6-46A7-B344-502C2E4C648E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000" dirty="0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তারিখঃ</a:t>
          </a:r>
          <a:r>
            <a:rPr lang="en-US" sz="2000" dirty="0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 ১৯০৩ </a:t>
          </a:r>
          <a:r>
            <a:rPr lang="en-US" sz="2000" dirty="0" err="1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dirty="0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 </a:t>
          </a:r>
          <a:r>
            <a:rPr lang="en-US" sz="2000" dirty="0" err="1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লা</a:t>
          </a:r>
          <a:r>
            <a:rPr lang="en-US" sz="2000" dirty="0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জানুয়ারী</a:t>
          </a:r>
          <a:endParaRPr lang="en-US" sz="2000" dirty="0">
            <a:solidFill>
              <a:schemeClr val="accent6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1E3045-27A9-4A8B-9EF7-9467B98CF4C1}" type="parTrans" cxnId="{5D04061B-B2E1-4F7A-8641-161A1903CD72}">
      <dgm:prSet/>
      <dgm:spPr/>
      <dgm:t>
        <a:bodyPr/>
        <a:lstStyle/>
        <a:p>
          <a:endParaRPr lang="en-US"/>
        </a:p>
      </dgm:t>
    </dgm:pt>
    <dgm:pt modelId="{6AA5E2F1-14D3-41CE-A3FB-E70BA21BDB4A}" type="sibTrans" cxnId="{5D04061B-B2E1-4F7A-8641-161A1903CD72}">
      <dgm:prSet/>
      <dgm:spPr/>
      <dgm:t>
        <a:bodyPr/>
        <a:lstStyle/>
        <a:p>
          <a:endParaRPr lang="en-US"/>
        </a:p>
      </dgm:t>
    </dgm:pt>
    <dgm:pt modelId="{86F04BA9-B936-4EDD-ABD9-681BAF96D5A4}">
      <dgm:prSet phldrT="[Text]" custT="1"/>
      <dgm:spPr/>
      <dgm:t>
        <a:bodyPr/>
        <a:lstStyle/>
        <a:p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কবিতায়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পল্লী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বেশী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ফুটে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উঠেছে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তাঁকে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পল্লী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480074-0446-4804-8655-54AA7812DAE2}" type="parTrans" cxnId="{B2DF08FD-AA7A-439B-AF2F-7BE20A96040F}">
      <dgm:prSet/>
      <dgm:spPr/>
      <dgm:t>
        <a:bodyPr/>
        <a:lstStyle/>
        <a:p>
          <a:endParaRPr lang="en-US"/>
        </a:p>
      </dgm:t>
    </dgm:pt>
    <dgm:pt modelId="{F519E43C-C643-4386-B479-35FD9FC71AC3}" type="sibTrans" cxnId="{B2DF08FD-AA7A-439B-AF2F-7BE20A96040F}">
      <dgm:prSet/>
      <dgm:spPr/>
      <dgm:t>
        <a:bodyPr/>
        <a:lstStyle/>
        <a:p>
          <a:endParaRPr lang="en-US"/>
        </a:p>
      </dgm:t>
    </dgm:pt>
    <dgm:pt modelId="{0CEA6A33-A51F-4118-ACA1-FED0C0DC8CA6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sz="20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20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0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কবর</a:t>
          </a:r>
          <a:r>
            <a:rPr lang="en-US" sz="20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r>
            <a:rPr lang="en-US" sz="20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কাব্যগ্রন্থ</a:t>
          </a:r>
          <a:r>
            <a:rPr lang="en-US" sz="20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0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নকশী</a:t>
          </a:r>
          <a:r>
            <a:rPr lang="en-US" sz="20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কাঁথার</a:t>
          </a:r>
          <a:r>
            <a:rPr lang="en-US" sz="20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মাঠ</a:t>
          </a:r>
          <a:r>
            <a:rPr lang="en-US" sz="20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সোজন</a:t>
          </a:r>
          <a:r>
            <a:rPr lang="en-US" sz="20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বাদিয়ার</a:t>
          </a:r>
          <a:r>
            <a:rPr lang="en-US" sz="20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ঘাট</a:t>
          </a:r>
          <a:r>
            <a:rPr lang="en-US" sz="20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বিখ্যাত</a:t>
          </a:r>
          <a:r>
            <a:rPr lang="en-US" sz="20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accent4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6206B9-D698-4B18-98C8-D4D9FE00A649}" type="parTrans" cxnId="{9BAF1435-80EC-427F-989D-1220CDABAD2C}">
      <dgm:prSet/>
      <dgm:spPr/>
      <dgm:t>
        <a:bodyPr/>
        <a:lstStyle/>
        <a:p>
          <a:endParaRPr lang="en-US"/>
        </a:p>
      </dgm:t>
    </dgm:pt>
    <dgm:pt modelId="{ADAB0DC0-1698-49D2-A265-D7F0D20B591F}" type="sibTrans" cxnId="{9BAF1435-80EC-427F-989D-1220CDABAD2C}">
      <dgm:prSet/>
      <dgm:spPr/>
      <dgm:t>
        <a:bodyPr/>
        <a:lstStyle/>
        <a:p>
          <a:endParaRPr lang="en-US"/>
        </a:p>
      </dgm:t>
    </dgm:pt>
    <dgm:pt modelId="{1461A2ED-0BEE-4692-985B-057708548162}">
      <dgm:prSet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গ্রাম</a:t>
          </a:r>
          <a:r>
            <a:rPr lang="en-US" sz="20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বাংলার</a:t>
          </a:r>
          <a:r>
            <a:rPr lang="en-US" sz="20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প্রকৃতি</a:t>
          </a:r>
          <a:r>
            <a:rPr lang="en-US" sz="20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সাধারন</a:t>
          </a:r>
          <a:r>
            <a:rPr lang="en-US" sz="20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মানুষের</a:t>
          </a:r>
          <a:r>
            <a:rPr lang="en-US" sz="20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r>
            <a:rPr lang="en-US" sz="20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20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20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লিখেছেন</a:t>
          </a:r>
          <a:r>
            <a:rPr lang="en-US" sz="20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rgbClr val="00206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20C823-D76D-41E4-BE22-2EC22DFCADEB}" type="parTrans" cxnId="{6975FE75-27D4-43CD-8BC8-372D3120A291}">
      <dgm:prSet/>
      <dgm:spPr/>
      <dgm:t>
        <a:bodyPr/>
        <a:lstStyle/>
        <a:p>
          <a:endParaRPr lang="en-US"/>
        </a:p>
      </dgm:t>
    </dgm:pt>
    <dgm:pt modelId="{9289AC31-EEFA-40B3-8E6C-24D648544307}" type="sibTrans" cxnId="{6975FE75-27D4-43CD-8BC8-372D3120A291}">
      <dgm:prSet/>
      <dgm:spPr/>
      <dgm:t>
        <a:bodyPr/>
        <a:lstStyle/>
        <a:p>
          <a:endParaRPr lang="en-US"/>
        </a:p>
      </dgm:t>
    </dgm:pt>
    <dgm:pt modelId="{20C78B87-6E15-400A-B240-3F1592E5432E}">
      <dgm:prSet custT="1"/>
      <dgm:spPr/>
      <dgm:t>
        <a:bodyPr/>
        <a:lstStyle/>
        <a:p>
          <a:r>
            <a:rPr lang="en-US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১৯৭৬ </a:t>
          </a:r>
          <a:r>
            <a:rPr lang="en-US" sz="20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১৩ই </a:t>
          </a:r>
          <a:r>
            <a:rPr lang="en-US" sz="20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মার্চ</a:t>
          </a:r>
          <a:r>
            <a:rPr lang="en-US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ঢাকায়</a:t>
          </a:r>
          <a:r>
            <a:rPr lang="en-US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বরন</a:t>
          </a:r>
          <a:r>
            <a:rPr lang="en-US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6D8E26-AF9E-44B0-98CB-61BA6841C8B5}" type="parTrans" cxnId="{5923A351-8970-49FA-8E94-EF1EB36DEDDF}">
      <dgm:prSet/>
      <dgm:spPr/>
      <dgm:t>
        <a:bodyPr/>
        <a:lstStyle/>
        <a:p>
          <a:endParaRPr lang="en-US"/>
        </a:p>
      </dgm:t>
    </dgm:pt>
    <dgm:pt modelId="{7436028A-9E18-428E-99C4-AD1B0B1350AA}" type="sibTrans" cxnId="{5923A351-8970-49FA-8E94-EF1EB36DEDDF}">
      <dgm:prSet/>
      <dgm:spPr/>
      <dgm:t>
        <a:bodyPr/>
        <a:lstStyle/>
        <a:p>
          <a:endParaRPr lang="en-US"/>
        </a:p>
      </dgm:t>
    </dgm:pt>
    <dgm:pt modelId="{0F6BB885-9B79-4824-8494-970C8BD26AEA}" type="pres">
      <dgm:prSet presAssocID="{BF3CE381-14DB-4814-BDD0-898FB54684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97C650-F2E6-4B10-BE3B-A14E97E77BAE}" type="pres">
      <dgm:prSet presAssocID="{FA4B544A-C3E8-43EB-88D8-99D908DFC80F}" presName="centerShape" presStyleLbl="node0" presStyleIdx="0" presStyleCnt="1"/>
      <dgm:spPr/>
      <dgm:t>
        <a:bodyPr/>
        <a:lstStyle/>
        <a:p>
          <a:endParaRPr lang="en-US"/>
        </a:p>
      </dgm:t>
    </dgm:pt>
    <dgm:pt modelId="{DF32B8E7-F208-4895-88E1-9CE67EAB7EFD}" type="pres">
      <dgm:prSet presAssocID="{7A61A2DD-B89F-46E1-B3FA-76DD54EA47E8}" presName="parTrans" presStyleLbl="sibTrans2D1" presStyleIdx="0" presStyleCnt="6"/>
      <dgm:spPr/>
      <dgm:t>
        <a:bodyPr/>
        <a:lstStyle/>
        <a:p>
          <a:endParaRPr lang="en-US"/>
        </a:p>
      </dgm:t>
    </dgm:pt>
    <dgm:pt modelId="{30705AE8-BAAF-4D51-A5BE-E9760518A108}" type="pres">
      <dgm:prSet presAssocID="{7A61A2DD-B89F-46E1-B3FA-76DD54EA47E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9061D6C6-B216-41F8-BA34-EE5505B1A9DD}" type="pres">
      <dgm:prSet presAssocID="{82083C7B-122C-4D3A-A13E-7782ECBD7CD6}" presName="node" presStyleLbl="node1" presStyleIdx="0" presStyleCnt="6" custScaleX="134053" custScaleY="119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602FD-B8E7-41DB-BB47-E29F0144226E}" type="pres">
      <dgm:prSet presAssocID="{831E3045-27A9-4A8B-9EF7-9467B98CF4C1}" presName="parTrans" presStyleLbl="sibTrans2D1" presStyleIdx="1" presStyleCnt="6"/>
      <dgm:spPr/>
      <dgm:t>
        <a:bodyPr/>
        <a:lstStyle/>
        <a:p>
          <a:endParaRPr lang="en-US"/>
        </a:p>
      </dgm:t>
    </dgm:pt>
    <dgm:pt modelId="{C33FA24C-B577-4A90-865D-5F3791441FAC}" type="pres">
      <dgm:prSet presAssocID="{831E3045-27A9-4A8B-9EF7-9467B98CF4C1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2D26C96B-B0D2-4795-B31F-6C3374BE40C6}" type="pres">
      <dgm:prSet presAssocID="{DD1E9386-34F6-46A7-B344-502C2E4C648E}" presName="node" presStyleLbl="node1" presStyleIdx="1" presStyleCnt="6" custScaleX="133496" custScaleY="125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961FF-F25A-43A2-ACD5-8D8BC0E59440}" type="pres">
      <dgm:prSet presAssocID="{6B20C823-D76D-41E4-BE22-2EC22DFCADEB}" presName="parTrans" presStyleLbl="sibTrans2D1" presStyleIdx="2" presStyleCnt="6"/>
      <dgm:spPr/>
      <dgm:t>
        <a:bodyPr/>
        <a:lstStyle/>
        <a:p>
          <a:endParaRPr lang="en-US"/>
        </a:p>
      </dgm:t>
    </dgm:pt>
    <dgm:pt modelId="{2F2EF1BE-F53A-4EE5-8FFE-E5B674987A3E}" type="pres">
      <dgm:prSet presAssocID="{6B20C823-D76D-41E4-BE22-2EC22DFCADEB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6E1E953-031D-4604-9802-B83A898741E2}" type="pres">
      <dgm:prSet presAssocID="{1461A2ED-0BEE-4692-985B-057708548162}" presName="node" presStyleLbl="node1" presStyleIdx="2" presStyleCnt="6" custScaleX="139262" custScaleY="122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B6380-A627-4DE6-BBF3-947D86FB7707}" type="pres">
      <dgm:prSet presAssocID="{E1480074-0446-4804-8655-54AA7812DAE2}" presName="parTrans" presStyleLbl="sibTrans2D1" presStyleIdx="3" presStyleCnt="6"/>
      <dgm:spPr/>
      <dgm:t>
        <a:bodyPr/>
        <a:lstStyle/>
        <a:p>
          <a:endParaRPr lang="en-US"/>
        </a:p>
      </dgm:t>
    </dgm:pt>
    <dgm:pt modelId="{A40B0534-DD96-46E5-8821-C7F989B60DA0}" type="pres">
      <dgm:prSet presAssocID="{E1480074-0446-4804-8655-54AA7812DAE2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1C5A4C04-27D7-4752-B4F1-73B6197D8301}" type="pres">
      <dgm:prSet presAssocID="{86F04BA9-B936-4EDD-ABD9-681BAF96D5A4}" presName="node" presStyleLbl="node1" presStyleIdx="3" presStyleCnt="6" custScaleX="145923" custScaleY="129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EA507-97A9-4B31-99E9-9DCD5BF3767F}" type="pres">
      <dgm:prSet presAssocID="{006206B9-D698-4B18-98C8-D4D9FE00A649}" presName="parTrans" presStyleLbl="sibTrans2D1" presStyleIdx="4" presStyleCnt="6"/>
      <dgm:spPr/>
      <dgm:t>
        <a:bodyPr/>
        <a:lstStyle/>
        <a:p>
          <a:endParaRPr lang="en-US"/>
        </a:p>
      </dgm:t>
    </dgm:pt>
    <dgm:pt modelId="{F97536C2-158B-47B3-9B22-727C3A2BB5C6}" type="pres">
      <dgm:prSet presAssocID="{006206B9-D698-4B18-98C8-D4D9FE00A64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69E48B0F-02AD-4B68-9E65-A1DB26ABEDF0}" type="pres">
      <dgm:prSet presAssocID="{0CEA6A33-A51F-4118-ACA1-FED0C0DC8CA6}" presName="node" presStyleLbl="node1" presStyleIdx="4" presStyleCnt="6" custScaleX="126074" custScaleY="129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52853-6B7A-4E4D-8232-533E197C332C}" type="pres">
      <dgm:prSet presAssocID="{F96D8E26-AF9E-44B0-98CB-61BA6841C8B5}" presName="parTrans" presStyleLbl="sibTrans2D1" presStyleIdx="5" presStyleCnt="6"/>
      <dgm:spPr/>
      <dgm:t>
        <a:bodyPr/>
        <a:lstStyle/>
        <a:p>
          <a:endParaRPr lang="en-US"/>
        </a:p>
      </dgm:t>
    </dgm:pt>
    <dgm:pt modelId="{1F130079-F87C-48D3-BA78-289367C58E9D}" type="pres">
      <dgm:prSet presAssocID="{F96D8E26-AF9E-44B0-98CB-61BA6841C8B5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F31CDB7C-C30F-46B2-A7D0-5213665384B9}" type="pres">
      <dgm:prSet presAssocID="{20C78B87-6E15-400A-B240-3F1592E5432E}" presName="node" presStyleLbl="node1" presStyleIdx="5" presStyleCnt="6" custScaleX="135914" custScaleY="135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23A351-8970-49FA-8E94-EF1EB36DEDDF}" srcId="{FA4B544A-C3E8-43EB-88D8-99D908DFC80F}" destId="{20C78B87-6E15-400A-B240-3F1592E5432E}" srcOrd="5" destOrd="0" parTransId="{F96D8E26-AF9E-44B0-98CB-61BA6841C8B5}" sibTransId="{7436028A-9E18-428E-99C4-AD1B0B1350AA}"/>
    <dgm:cxn modelId="{20769EBD-CAFA-4F17-9D7A-20BE7B25A104}" type="presOf" srcId="{F96D8E26-AF9E-44B0-98CB-61BA6841C8B5}" destId="{1F130079-F87C-48D3-BA78-289367C58E9D}" srcOrd="1" destOrd="0" presId="urn:microsoft.com/office/officeart/2005/8/layout/radial5"/>
    <dgm:cxn modelId="{63EC5B4C-7D9A-408B-AB21-A7A8884855A0}" type="presOf" srcId="{6B20C823-D76D-41E4-BE22-2EC22DFCADEB}" destId="{EED961FF-F25A-43A2-ACD5-8D8BC0E59440}" srcOrd="0" destOrd="0" presId="urn:microsoft.com/office/officeart/2005/8/layout/radial5"/>
    <dgm:cxn modelId="{3A6ED167-437C-4F44-9FF9-F9E7D92A24AC}" type="presOf" srcId="{20C78B87-6E15-400A-B240-3F1592E5432E}" destId="{F31CDB7C-C30F-46B2-A7D0-5213665384B9}" srcOrd="0" destOrd="0" presId="urn:microsoft.com/office/officeart/2005/8/layout/radial5"/>
    <dgm:cxn modelId="{CEE3ECB9-960C-4D18-B497-53CED3F7DF77}" type="presOf" srcId="{831E3045-27A9-4A8B-9EF7-9467B98CF4C1}" destId="{C33FA24C-B577-4A90-865D-5F3791441FAC}" srcOrd="1" destOrd="0" presId="urn:microsoft.com/office/officeart/2005/8/layout/radial5"/>
    <dgm:cxn modelId="{B2DF08FD-AA7A-439B-AF2F-7BE20A96040F}" srcId="{FA4B544A-C3E8-43EB-88D8-99D908DFC80F}" destId="{86F04BA9-B936-4EDD-ABD9-681BAF96D5A4}" srcOrd="3" destOrd="0" parTransId="{E1480074-0446-4804-8655-54AA7812DAE2}" sibTransId="{F519E43C-C643-4386-B479-35FD9FC71AC3}"/>
    <dgm:cxn modelId="{BF1975A4-A246-43E1-AC28-AE437E2A7957}" type="presOf" srcId="{006206B9-D698-4B18-98C8-D4D9FE00A649}" destId="{50EEA507-97A9-4B31-99E9-9DCD5BF3767F}" srcOrd="0" destOrd="0" presId="urn:microsoft.com/office/officeart/2005/8/layout/radial5"/>
    <dgm:cxn modelId="{B2FAB946-FA98-4696-A2BF-BE41112A58D7}" type="presOf" srcId="{0CEA6A33-A51F-4118-ACA1-FED0C0DC8CA6}" destId="{69E48B0F-02AD-4B68-9E65-A1DB26ABEDF0}" srcOrd="0" destOrd="0" presId="urn:microsoft.com/office/officeart/2005/8/layout/radial5"/>
    <dgm:cxn modelId="{FC55E3F6-90AC-478E-B0C7-B12281BD810C}" type="presOf" srcId="{E1480074-0446-4804-8655-54AA7812DAE2}" destId="{6BFB6380-A627-4DE6-BBF3-947D86FB7707}" srcOrd="0" destOrd="0" presId="urn:microsoft.com/office/officeart/2005/8/layout/radial5"/>
    <dgm:cxn modelId="{3DEE0AD2-555E-45CF-989A-D29A6FC62431}" type="presOf" srcId="{F96D8E26-AF9E-44B0-98CB-61BA6841C8B5}" destId="{89E52853-6B7A-4E4D-8232-533E197C332C}" srcOrd="0" destOrd="0" presId="urn:microsoft.com/office/officeart/2005/8/layout/radial5"/>
    <dgm:cxn modelId="{E087D58D-E8DB-4998-A395-1DE2ED71AE03}" type="presOf" srcId="{E1480074-0446-4804-8655-54AA7812DAE2}" destId="{A40B0534-DD96-46E5-8821-C7F989B60DA0}" srcOrd="1" destOrd="0" presId="urn:microsoft.com/office/officeart/2005/8/layout/radial5"/>
    <dgm:cxn modelId="{FB5AF4D4-D673-4AD3-B18A-C3D54AEDE84C}" type="presOf" srcId="{6B20C823-D76D-41E4-BE22-2EC22DFCADEB}" destId="{2F2EF1BE-F53A-4EE5-8FFE-E5B674987A3E}" srcOrd="1" destOrd="0" presId="urn:microsoft.com/office/officeart/2005/8/layout/radial5"/>
    <dgm:cxn modelId="{6975FE75-27D4-43CD-8BC8-372D3120A291}" srcId="{FA4B544A-C3E8-43EB-88D8-99D908DFC80F}" destId="{1461A2ED-0BEE-4692-985B-057708548162}" srcOrd="2" destOrd="0" parTransId="{6B20C823-D76D-41E4-BE22-2EC22DFCADEB}" sibTransId="{9289AC31-EEFA-40B3-8E6C-24D648544307}"/>
    <dgm:cxn modelId="{07C47578-E09F-4F2F-B1D3-F8C94456493A}" type="presOf" srcId="{1461A2ED-0BEE-4692-985B-057708548162}" destId="{A6E1E953-031D-4604-9802-B83A898741E2}" srcOrd="0" destOrd="0" presId="urn:microsoft.com/office/officeart/2005/8/layout/radial5"/>
    <dgm:cxn modelId="{5D04061B-B2E1-4F7A-8641-161A1903CD72}" srcId="{FA4B544A-C3E8-43EB-88D8-99D908DFC80F}" destId="{DD1E9386-34F6-46A7-B344-502C2E4C648E}" srcOrd="1" destOrd="0" parTransId="{831E3045-27A9-4A8B-9EF7-9467B98CF4C1}" sibTransId="{6AA5E2F1-14D3-41CE-A3FB-E70BA21BDB4A}"/>
    <dgm:cxn modelId="{0F151FA1-7ED9-4104-925D-31CBF1390857}" type="presOf" srcId="{FA4B544A-C3E8-43EB-88D8-99D908DFC80F}" destId="{E797C650-F2E6-4B10-BE3B-A14E97E77BAE}" srcOrd="0" destOrd="0" presId="urn:microsoft.com/office/officeart/2005/8/layout/radial5"/>
    <dgm:cxn modelId="{6652DC5C-E373-44C9-8DF8-CDFEFCD66BBD}" type="presOf" srcId="{006206B9-D698-4B18-98C8-D4D9FE00A649}" destId="{F97536C2-158B-47B3-9B22-727C3A2BB5C6}" srcOrd="1" destOrd="0" presId="urn:microsoft.com/office/officeart/2005/8/layout/radial5"/>
    <dgm:cxn modelId="{3653B565-7F01-4C8C-96EE-7C502A315152}" type="presOf" srcId="{BF3CE381-14DB-4814-BDD0-898FB5468449}" destId="{0F6BB885-9B79-4824-8494-970C8BD26AEA}" srcOrd="0" destOrd="0" presId="urn:microsoft.com/office/officeart/2005/8/layout/radial5"/>
    <dgm:cxn modelId="{64E72060-602C-42EE-8067-96EE9746A13D}" type="presOf" srcId="{DD1E9386-34F6-46A7-B344-502C2E4C648E}" destId="{2D26C96B-B0D2-4795-B31F-6C3374BE40C6}" srcOrd="0" destOrd="0" presId="urn:microsoft.com/office/officeart/2005/8/layout/radial5"/>
    <dgm:cxn modelId="{AAE5A03D-337D-46A5-B339-1C83A9A832AF}" type="presOf" srcId="{7A61A2DD-B89F-46E1-B3FA-76DD54EA47E8}" destId="{30705AE8-BAAF-4D51-A5BE-E9760518A108}" srcOrd="1" destOrd="0" presId="urn:microsoft.com/office/officeart/2005/8/layout/radial5"/>
    <dgm:cxn modelId="{6143BF0F-5A1F-49D3-A9E6-9D9EE80BE06D}" type="presOf" srcId="{82083C7B-122C-4D3A-A13E-7782ECBD7CD6}" destId="{9061D6C6-B216-41F8-BA34-EE5505B1A9DD}" srcOrd="0" destOrd="0" presId="urn:microsoft.com/office/officeart/2005/8/layout/radial5"/>
    <dgm:cxn modelId="{1294E527-D990-45CC-B98F-09A6B7739F28}" type="presOf" srcId="{831E3045-27A9-4A8B-9EF7-9467B98CF4C1}" destId="{B67602FD-B8E7-41DB-BB47-E29F0144226E}" srcOrd="0" destOrd="0" presId="urn:microsoft.com/office/officeart/2005/8/layout/radial5"/>
    <dgm:cxn modelId="{9BAF1435-80EC-427F-989D-1220CDABAD2C}" srcId="{FA4B544A-C3E8-43EB-88D8-99D908DFC80F}" destId="{0CEA6A33-A51F-4118-ACA1-FED0C0DC8CA6}" srcOrd="4" destOrd="0" parTransId="{006206B9-D698-4B18-98C8-D4D9FE00A649}" sibTransId="{ADAB0DC0-1698-49D2-A265-D7F0D20B591F}"/>
    <dgm:cxn modelId="{555F57FA-9461-4D96-9E47-F5313305ADD0}" srcId="{FA4B544A-C3E8-43EB-88D8-99D908DFC80F}" destId="{82083C7B-122C-4D3A-A13E-7782ECBD7CD6}" srcOrd="0" destOrd="0" parTransId="{7A61A2DD-B89F-46E1-B3FA-76DD54EA47E8}" sibTransId="{868192A5-DC94-4409-A3DF-EF324BAF6903}"/>
    <dgm:cxn modelId="{50AD6AEE-C3C6-4435-A3D0-540D86DA4FB4}" type="presOf" srcId="{7A61A2DD-B89F-46E1-B3FA-76DD54EA47E8}" destId="{DF32B8E7-F208-4895-88E1-9CE67EAB7EFD}" srcOrd="0" destOrd="0" presId="urn:microsoft.com/office/officeart/2005/8/layout/radial5"/>
    <dgm:cxn modelId="{6EC5972B-802C-4A8B-8C1F-F6C42BDC26E9}" type="presOf" srcId="{86F04BA9-B936-4EDD-ABD9-681BAF96D5A4}" destId="{1C5A4C04-27D7-4752-B4F1-73B6197D8301}" srcOrd="0" destOrd="0" presId="urn:microsoft.com/office/officeart/2005/8/layout/radial5"/>
    <dgm:cxn modelId="{BA647923-105D-4940-B18D-383673BA5AF0}" srcId="{BF3CE381-14DB-4814-BDD0-898FB5468449}" destId="{FA4B544A-C3E8-43EB-88D8-99D908DFC80F}" srcOrd="0" destOrd="0" parTransId="{C4FDCF5B-1EA9-4730-967A-4A1B7FF1342D}" sibTransId="{0E971213-BF10-41DA-A046-7F0C68FB7D2F}"/>
    <dgm:cxn modelId="{F99E2FB8-B7A2-4A3D-809C-12001255F0C9}" type="presParOf" srcId="{0F6BB885-9B79-4824-8494-970C8BD26AEA}" destId="{E797C650-F2E6-4B10-BE3B-A14E97E77BAE}" srcOrd="0" destOrd="0" presId="urn:microsoft.com/office/officeart/2005/8/layout/radial5"/>
    <dgm:cxn modelId="{44FB2DAF-9E66-4124-99C6-D2DFDBC1B1ED}" type="presParOf" srcId="{0F6BB885-9B79-4824-8494-970C8BD26AEA}" destId="{DF32B8E7-F208-4895-88E1-9CE67EAB7EFD}" srcOrd="1" destOrd="0" presId="urn:microsoft.com/office/officeart/2005/8/layout/radial5"/>
    <dgm:cxn modelId="{1EC91952-EF1C-4F8E-A314-CEA420D1C5A7}" type="presParOf" srcId="{DF32B8E7-F208-4895-88E1-9CE67EAB7EFD}" destId="{30705AE8-BAAF-4D51-A5BE-E9760518A108}" srcOrd="0" destOrd="0" presId="urn:microsoft.com/office/officeart/2005/8/layout/radial5"/>
    <dgm:cxn modelId="{E10F6536-224F-4559-AB4C-5E6D1053448E}" type="presParOf" srcId="{0F6BB885-9B79-4824-8494-970C8BD26AEA}" destId="{9061D6C6-B216-41F8-BA34-EE5505B1A9DD}" srcOrd="2" destOrd="0" presId="urn:microsoft.com/office/officeart/2005/8/layout/radial5"/>
    <dgm:cxn modelId="{02DAD801-550D-407A-B2B3-6ECEAB4F43AD}" type="presParOf" srcId="{0F6BB885-9B79-4824-8494-970C8BD26AEA}" destId="{B67602FD-B8E7-41DB-BB47-E29F0144226E}" srcOrd="3" destOrd="0" presId="urn:microsoft.com/office/officeart/2005/8/layout/radial5"/>
    <dgm:cxn modelId="{485E24A7-4DE9-49D9-B089-7456DDA967DB}" type="presParOf" srcId="{B67602FD-B8E7-41DB-BB47-E29F0144226E}" destId="{C33FA24C-B577-4A90-865D-5F3791441FAC}" srcOrd="0" destOrd="0" presId="urn:microsoft.com/office/officeart/2005/8/layout/radial5"/>
    <dgm:cxn modelId="{51CB5C8A-3EFC-4BDF-96A0-E88C986AB15A}" type="presParOf" srcId="{0F6BB885-9B79-4824-8494-970C8BD26AEA}" destId="{2D26C96B-B0D2-4795-B31F-6C3374BE40C6}" srcOrd="4" destOrd="0" presId="urn:microsoft.com/office/officeart/2005/8/layout/radial5"/>
    <dgm:cxn modelId="{B7443387-C305-4C0D-A712-8F1FC0EE66B0}" type="presParOf" srcId="{0F6BB885-9B79-4824-8494-970C8BD26AEA}" destId="{EED961FF-F25A-43A2-ACD5-8D8BC0E59440}" srcOrd="5" destOrd="0" presId="urn:microsoft.com/office/officeart/2005/8/layout/radial5"/>
    <dgm:cxn modelId="{2F343FDF-237C-45ED-BCAD-18E779BB1DF2}" type="presParOf" srcId="{EED961FF-F25A-43A2-ACD5-8D8BC0E59440}" destId="{2F2EF1BE-F53A-4EE5-8FFE-E5B674987A3E}" srcOrd="0" destOrd="0" presId="urn:microsoft.com/office/officeart/2005/8/layout/radial5"/>
    <dgm:cxn modelId="{38C6D181-9BE7-498D-B61E-226A9326F08A}" type="presParOf" srcId="{0F6BB885-9B79-4824-8494-970C8BD26AEA}" destId="{A6E1E953-031D-4604-9802-B83A898741E2}" srcOrd="6" destOrd="0" presId="urn:microsoft.com/office/officeart/2005/8/layout/radial5"/>
    <dgm:cxn modelId="{ACD80C74-A2B1-4062-BD87-2E7E65F13DFA}" type="presParOf" srcId="{0F6BB885-9B79-4824-8494-970C8BD26AEA}" destId="{6BFB6380-A627-4DE6-BBF3-947D86FB7707}" srcOrd="7" destOrd="0" presId="urn:microsoft.com/office/officeart/2005/8/layout/radial5"/>
    <dgm:cxn modelId="{E9E436D8-D972-4A93-B2E9-88D44642DF92}" type="presParOf" srcId="{6BFB6380-A627-4DE6-BBF3-947D86FB7707}" destId="{A40B0534-DD96-46E5-8821-C7F989B60DA0}" srcOrd="0" destOrd="0" presId="urn:microsoft.com/office/officeart/2005/8/layout/radial5"/>
    <dgm:cxn modelId="{412A90BD-3288-4CE0-BF49-93840DF7A79D}" type="presParOf" srcId="{0F6BB885-9B79-4824-8494-970C8BD26AEA}" destId="{1C5A4C04-27D7-4752-B4F1-73B6197D8301}" srcOrd="8" destOrd="0" presId="urn:microsoft.com/office/officeart/2005/8/layout/radial5"/>
    <dgm:cxn modelId="{071D3860-C7F5-4EEF-88B6-0F2E66D32C0A}" type="presParOf" srcId="{0F6BB885-9B79-4824-8494-970C8BD26AEA}" destId="{50EEA507-97A9-4B31-99E9-9DCD5BF3767F}" srcOrd="9" destOrd="0" presId="urn:microsoft.com/office/officeart/2005/8/layout/radial5"/>
    <dgm:cxn modelId="{8808935B-5944-4950-886F-02F9D448FB98}" type="presParOf" srcId="{50EEA507-97A9-4B31-99E9-9DCD5BF3767F}" destId="{F97536C2-158B-47B3-9B22-727C3A2BB5C6}" srcOrd="0" destOrd="0" presId="urn:microsoft.com/office/officeart/2005/8/layout/radial5"/>
    <dgm:cxn modelId="{E5DC9C13-4E38-4678-A41C-7D3DBB609921}" type="presParOf" srcId="{0F6BB885-9B79-4824-8494-970C8BD26AEA}" destId="{69E48B0F-02AD-4B68-9E65-A1DB26ABEDF0}" srcOrd="10" destOrd="0" presId="urn:microsoft.com/office/officeart/2005/8/layout/radial5"/>
    <dgm:cxn modelId="{50F63EF3-D39D-4F16-AF0B-13FA77F06BA2}" type="presParOf" srcId="{0F6BB885-9B79-4824-8494-970C8BD26AEA}" destId="{89E52853-6B7A-4E4D-8232-533E197C332C}" srcOrd="11" destOrd="0" presId="urn:microsoft.com/office/officeart/2005/8/layout/radial5"/>
    <dgm:cxn modelId="{0F029468-D823-4AAC-BDBE-41FBCD7FFC9C}" type="presParOf" srcId="{89E52853-6B7A-4E4D-8232-533E197C332C}" destId="{1F130079-F87C-48D3-BA78-289367C58E9D}" srcOrd="0" destOrd="0" presId="urn:microsoft.com/office/officeart/2005/8/layout/radial5"/>
    <dgm:cxn modelId="{7F537DE5-6F97-4CCD-B498-FD10968B9832}" type="presParOf" srcId="{0F6BB885-9B79-4824-8494-970C8BD26AEA}" destId="{F31CDB7C-C30F-46B2-A7D0-5213665384B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7C650-F2E6-4B10-BE3B-A14E97E77BAE}">
      <dsp:nvSpPr>
        <dsp:cNvPr id="0" name=""/>
        <dsp:cNvSpPr/>
      </dsp:nvSpPr>
      <dsp:spPr>
        <a:xfrm>
          <a:off x="3339683" y="1961604"/>
          <a:ext cx="1424781" cy="14247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3548337" y="2170258"/>
        <a:ext cx="1007473" cy="1007473"/>
      </dsp:txXfrm>
    </dsp:sp>
    <dsp:sp modelId="{DF32B8E7-F208-4895-88E1-9CE67EAB7EFD}">
      <dsp:nvSpPr>
        <dsp:cNvPr id="0" name=""/>
        <dsp:cNvSpPr/>
      </dsp:nvSpPr>
      <dsp:spPr>
        <a:xfrm rot="16200000">
          <a:off x="3938332" y="1511222"/>
          <a:ext cx="227483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972455" y="1642230"/>
        <a:ext cx="159238" cy="290655"/>
      </dsp:txXfrm>
    </dsp:sp>
    <dsp:sp modelId="{9061D6C6-B216-41F8-BA34-EE5505B1A9DD}">
      <dsp:nvSpPr>
        <dsp:cNvPr id="0" name=""/>
        <dsp:cNvSpPr/>
      </dsp:nvSpPr>
      <dsp:spPr>
        <a:xfrm>
          <a:off x="3097093" y="-172303"/>
          <a:ext cx="1909962" cy="17046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kern="12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ফরিদপুর</a:t>
          </a:r>
          <a:r>
            <a:rPr lang="en-US" sz="2000" kern="12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জেলার</a:t>
          </a:r>
          <a:r>
            <a:rPr lang="en-US" sz="2000" kern="12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তাম্বুল</a:t>
          </a:r>
          <a:r>
            <a:rPr lang="en-US" sz="2000" kern="12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খানা</a:t>
          </a:r>
          <a:r>
            <a:rPr lang="en-US" sz="2000" kern="12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sz="2000" kern="12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জন্মগ্রহন</a:t>
          </a:r>
          <a:r>
            <a:rPr lang="en-US" sz="2000" kern="12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000" kern="12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chemeClr val="bg2">
                <a:lumMod val="1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76800" y="77344"/>
        <a:ext cx="1350548" cy="1205399"/>
      </dsp:txXfrm>
    </dsp:sp>
    <dsp:sp modelId="{B67602FD-B8E7-41DB-BB47-E29F0144226E}">
      <dsp:nvSpPr>
        <dsp:cNvPr id="0" name=""/>
        <dsp:cNvSpPr/>
      </dsp:nvSpPr>
      <dsp:spPr>
        <a:xfrm rot="19800000">
          <a:off x="4722712" y="1991601"/>
          <a:ext cx="183557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726401" y="2102253"/>
        <a:ext cx="128490" cy="290655"/>
      </dsp:txXfrm>
    </dsp:sp>
    <dsp:sp modelId="{2D26C96B-B0D2-4795-B31F-6C3374BE40C6}">
      <dsp:nvSpPr>
        <dsp:cNvPr id="0" name=""/>
        <dsp:cNvSpPr/>
      </dsp:nvSpPr>
      <dsp:spPr>
        <a:xfrm>
          <a:off x="4827874" y="784814"/>
          <a:ext cx="1902025" cy="1784410"/>
        </a:xfrm>
        <a:prstGeom prst="ellips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000" kern="1200" dirty="0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তারিখঃ</a:t>
          </a:r>
          <a:r>
            <a:rPr lang="en-US" sz="2000" kern="1200" dirty="0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 ১৯০৩ </a:t>
          </a:r>
          <a:r>
            <a:rPr lang="en-US" sz="2000" kern="1200" dirty="0" err="1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kern="1200" dirty="0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 </a:t>
          </a:r>
          <a:r>
            <a:rPr lang="en-US" sz="2000" kern="1200" dirty="0" err="1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লা</a:t>
          </a:r>
          <a:r>
            <a:rPr lang="en-US" sz="2000" kern="1200" dirty="0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জানুয়ারী</a:t>
          </a:r>
          <a:endParaRPr lang="en-US" sz="2000" kern="1200" dirty="0">
            <a:solidFill>
              <a:schemeClr val="accent6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06419" y="1046135"/>
        <a:ext cx="1344935" cy="1261768"/>
      </dsp:txXfrm>
    </dsp:sp>
    <dsp:sp modelId="{EED961FF-F25A-43A2-ACD5-8D8BC0E59440}">
      <dsp:nvSpPr>
        <dsp:cNvPr id="0" name=""/>
        <dsp:cNvSpPr/>
      </dsp:nvSpPr>
      <dsp:spPr>
        <a:xfrm rot="1800000">
          <a:off x="4719374" y="2866742"/>
          <a:ext cx="172146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722833" y="2950716"/>
        <a:ext cx="120502" cy="290655"/>
      </dsp:txXfrm>
    </dsp:sp>
    <dsp:sp modelId="{A6E1E953-031D-4604-9802-B83A898741E2}">
      <dsp:nvSpPr>
        <dsp:cNvPr id="0" name=""/>
        <dsp:cNvSpPr/>
      </dsp:nvSpPr>
      <dsp:spPr>
        <a:xfrm>
          <a:off x="4786798" y="2801149"/>
          <a:ext cx="1984178" cy="1739643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গ্রাম</a:t>
          </a:r>
          <a:r>
            <a:rPr lang="en-US" sz="2000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বাংলার</a:t>
          </a:r>
          <a:r>
            <a:rPr lang="en-US" sz="2000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প্রকৃতি</a:t>
          </a:r>
          <a:r>
            <a:rPr lang="en-US" sz="2000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kern="12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সাধারন</a:t>
          </a:r>
          <a:r>
            <a:rPr lang="en-US" sz="2000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মানুষের</a:t>
          </a:r>
          <a:r>
            <a:rPr lang="en-US" sz="2000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r>
            <a:rPr lang="en-US" sz="2000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2000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2000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লিখেছেন</a:t>
          </a:r>
          <a:r>
            <a:rPr lang="en-US" sz="2000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rgbClr val="00206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77374" y="3055914"/>
        <a:ext cx="1403026" cy="1230113"/>
      </dsp:txXfrm>
    </dsp:sp>
    <dsp:sp modelId="{6BFB6380-A627-4DE6-BBF3-947D86FB7707}">
      <dsp:nvSpPr>
        <dsp:cNvPr id="0" name=""/>
        <dsp:cNvSpPr/>
      </dsp:nvSpPr>
      <dsp:spPr>
        <a:xfrm rot="5400000">
          <a:off x="3957061" y="3318064"/>
          <a:ext cx="190025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985565" y="3386446"/>
        <a:ext cx="133018" cy="290655"/>
      </dsp:txXfrm>
    </dsp:sp>
    <dsp:sp modelId="{1C5A4C04-27D7-4752-B4F1-73B6197D8301}">
      <dsp:nvSpPr>
        <dsp:cNvPr id="0" name=""/>
        <dsp:cNvSpPr/>
      </dsp:nvSpPr>
      <dsp:spPr>
        <a:xfrm>
          <a:off x="3012532" y="3744924"/>
          <a:ext cx="2079083" cy="1846046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কবিতায়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পল্লী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বেশী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ফুটে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উঠেছে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তাঁকে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পল্লী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17007" y="4015271"/>
        <a:ext cx="1470133" cy="1305352"/>
      </dsp:txXfrm>
    </dsp:sp>
    <dsp:sp modelId="{50EEA507-97A9-4B31-99E9-9DCD5BF3767F}">
      <dsp:nvSpPr>
        <dsp:cNvPr id="0" name=""/>
        <dsp:cNvSpPr/>
      </dsp:nvSpPr>
      <dsp:spPr>
        <a:xfrm rot="9000000">
          <a:off x="3176812" y="2879421"/>
          <a:ext cx="199856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232753" y="2961317"/>
        <a:ext cx="139899" cy="290655"/>
      </dsp:txXfrm>
    </dsp:sp>
    <dsp:sp modelId="{69E48B0F-02AD-4B68-9E65-A1DB26ABEDF0}">
      <dsp:nvSpPr>
        <dsp:cNvPr id="0" name=""/>
        <dsp:cNvSpPr/>
      </dsp:nvSpPr>
      <dsp:spPr>
        <a:xfrm>
          <a:off x="1427122" y="2746658"/>
          <a:ext cx="1796278" cy="1848625"/>
        </a:xfrm>
        <a:prstGeom prst="ellips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sz="20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20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000" kern="12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কবর</a:t>
          </a:r>
          <a:r>
            <a:rPr lang="en-US" sz="20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r>
            <a:rPr lang="en-US" sz="2000" kern="12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কাব্যগ্রন্থ</a:t>
          </a:r>
          <a:r>
            <a:rPr lang="en-US" sz="20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000" kern="12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নকশী</a:t>
          </a:r>
          <a:r>
            <a:rPr lang="en-US" sz="20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কাঁথার</a:t>
          </a:r>
          <a:r>
            <a:rPr lang="en-US" sz="20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মাঠ</a:t>
          </a:r>
          <a:r>
            <a:rPr lang="en-US" sz="20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kern="12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সোজন</a:t>
          </a:r>
          <a:r>
            <a:rPr lang="en-US" sz="20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বাদিয়ার</a:t>
          </a:r>
          <a:r>
            <a:rPr lang="en-US" sz="20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ঘাট</a:t>
          </a:r>
          <a:r>
            <a:rPr lang="en-US" sz="20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বিখ্যাত</a:t>
          </a:r>
          <a:r>
            <a:rPr lang="en-US" sz="20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chemeClr val="accent4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90181" y="3017383"/>
        <a:ext cx="1270160" cy="1307175"/>
      </dsp:txXfrm>
    </dsp:sp>
    <dsp:sp modelId="{89E52853-6B7A-4E4D-8232-533E197C332C}">
      <dsp:nvSpPr>
        <dsp:cNvPr id="0" name=""/>
        <dsp:cNvSpPr/>
      </dsp:nvSpPr>
      <dsp:spPr>
        <a:xfrm rot="12600000">
          <a:off x="3220440" y="1999587"/>
          <a:ext cx="166101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266932" y="2108930"/>
        <a:ext cx="116271" cy="290655"/>
      </dsp:txXfrm>
    </dsp:sp>
    <dsp:sp modelId="{F31CDB7C-C30F-46B2-A7D0-5213665384B9}">
      <dsp:nvSpPr>
        <dsp:cNvPr id="0" name=""/>
        <dsp:cNvSpPr/>
      </dsp:nvSpPr>
      <dsp:spPr>
        <a:xfrm>
          <a:off x="1357022" y="709087"/>
          <a:ext cx="1936477" cy="1935864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১৯৭৬ </a:t>
          </a:r>
          <a:r>
            <a:rPr lang="en-US" sz="2000" kern="12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১৩ই </a:t>
          </a:r>
          <a:r>
            <a:rPr lang="en-US" sz="2000" kern="12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মার্চ</a:t>
          </a:r>
          <a:r>
            <a:rPr lang="en-US" sz="20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ঢাকায়</a:t>
          </a:r>
          <a:r>
            <a:rPr lang="en-US" sz="20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20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বরন</a:t>
          </a:r>
          <a:r>
            <a:rPr lang="en-US" sz="20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0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40612" y="992588"/>
        <a:ext cx="1369297" cy="1368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82B4-DE92-4460-A509-B392C8BC7E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5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82B4-DE92-4460-A509-B392C8BC7E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9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82B4-DE92-4460-A509-B392C8BC7E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6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82B4-DE92-4460-A509-B392C8BC7E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82B4-DE92-4460-A509-B392C8BC7E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7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82B4-DE92-4460-A509-B392C8BC7E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3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82B4-DE92-4460-A509-B392C8BC7E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7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82B4-DE92-4460-A509-B392C8BC7E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6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82B4-DE92-4460-A509-B392C8BC7E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82B4-DE92-4460-A509-B392C8BC7E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9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82B4-DE92-4460-A509-B392C8BC7E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6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82B4-DE92-4460-A509-B392C8BC7E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5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7.jpg"/><Relationship Id="rId4" Type="http://schemas.openxmlformats.org/officeDocument/2006/relationships/diagramData" Target="../diagrams/data1.xml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9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03407" y="1087679"/>
            <a:ext cx="2745287" cy="4051912"/>
            <a:chOff x="8003407" y="1087679"/>
            <a:chExt cx="2745287" cy="40519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09" t="24080" r="32390"/>
            <a:stretch/>
          </p:blipFill>
          <p:spPr>
            <a:xfrm>
              <a:off x="8003407" y="1087679"/>
              <a:ext cx="2745287" cy="405191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6050" y="4552909"/>
              <a:ext cx="523876" cy="502921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98"/>
          <a:stretch/>
        </p:blipFill>
        <p:spPr>
          <a:xfrm>
            <a:off x="443346" y="1142836"/>
            <a:ext cx="5583381" cy="402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463769" y="4439202"/>
            <a:ext cx="6360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হয়রান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পায়েতে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মালিশ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মাখি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826711" y="4922751"/>
            <a:ext cx="646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বেঘুম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রাত্র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চিৎকার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55352" y="5362667"/>
            <a:ext cx="646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মহা-কলরবে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78296" y="5824639"/>
            <a:ext cx="646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ইমদাদ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খেলেছে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43"/>
          <a:stretch/>
        </p:blipFill>
        <p:spPr>
          <a:xfrm>
            <a:off x="457862" y="556330"/>
            <a:ext cx="5657188" cy="3876052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6290696" y="556628"/>
            <a:ext cx="5262320" cy="3876052"/>
            <a:chOff x="6278063" y="556330"/>
            <a:chExt cx="5262320" cy="3876052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063" y="556330"/>
              <a:ext cx="5262320" cy="387605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47" t="23063" r="31379" b="25135"/>
            <a:stretch/>
          </p:blipFill>
          <p:spPr>
            <a:xfrm rot="2941822">
              <a:off x="8942242" y="2582024"/>
              <a:ext cx="426908" cy="42690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47" t="23063" r="31379" b="25135"/>
            <a:stretch/>
          </p:blipFill>
          <p:spPr>
            <a:xfrm rot="2941822">
              <a:off x="10557670" y="2151020"/>
              <a:ext cx="483287" cy="48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1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341" y="2631002"/>
            <a:ext cx="1810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250" y="1770602"/>
            <a:ext cx="1917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239" y="4367358"/>
            <a:ext cx="1810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757" y="3465818"/>
            <a:ext cx="1685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3539" y="2669564"/>
            <a:ext cx="12378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9880" y="1745566"/>
            <a:ext cx="1121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165641" y="4409753"/>
            <a:ext cx="1185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6064" y="3508213"/>
            <a:ext cx="966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44" y="2630454"/>
            <a:ext cx="903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ন</a:t>
            </a:r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4265596" y="2782193"/>
            <a:ext cx="775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ধ,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10448" y="2758521"/>
            <a:ext cx="4588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বসো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0535" y="1761511"/>
            <a:ext cx="1121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270904" y="1837431"/>
            <a:ext cx="871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0620" y="1989823"/>
            <a:ext cx="4449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3188049" y="4471295"/>
            <a:ext cx="1171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0607" y="4486500"/>
            <a:ext cx="797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1751" y="4552040"/>
            <a:ext cx="3830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ক্ষতে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5" name="TextBox 24"/>
          <p:cNvSpPr txBox="1"/>
          <p:nvPr/>
        </p:nvSpPr>
        <p:spPr>
          <a:xfrm flipH="1">
            <a:off x="3257329" y="3581135"/>
            <a:ext cx="1079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4121783" y="3676228"/>
            <a:ext cx="1640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6357" y="3681299"/>
            <a:ext cx="5460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অবিচার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7554" y="645325"/>
            <a:ext cx="4145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 বর্ণ ভেঙ্গে বাক্য গঠন </a:t>
            </a:r>
            <a:endParaRPr lang="en-US" sz="40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30" name="Rectangle 29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5" y="-266486"/>
            <a:ext cx="1288092" cy="102342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H="1" flipV="1">
            <a:off x="-383962" y="6097893"/>
            <a:ext cx="1341762" cy="10234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74812" y="-266486"/>
            <a:ext cx="1288092" cy="10993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74812" y="6090840"/>
            <a:ext cx="1288092" cy="1023422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 rot="10800000">
            <a:off x="11701324" y="832878"/>
            <a:ext cx="443345" cy="5241417"/>
            <a:chOff x="0" y="756936"/>
            <a:chExt cx="443345" cy="5405086"/>
          </a:xfrm>
        </p:grpSpPr>
        <p:sp>
          <p:nvSpPr>
            <p:cNvPr id="42" name="Rectangle 41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60804" y="14354"/>
            <a:ext cx="10399719" cy="356624"/>
            <a:chOff x="875093" y="-13721"/>
            <a:chExt cx="10399719" cy="356624"/>
          </a:xfrm>
        </p:grpSpPr>
        <p:grpSp>
          <p:nvGrpSpPr>
            <p:cNvPr id="45" name="Group 44"/>
            <p:cNvGrpSpPr/>
            <p:nvPr/>
          </p:nvGrpSpPr>
          <p:grpSpPr>
            <a:xfrm rot="5400000">
              <a:off x="3400847" y="-2536429"/>
              <a:ext cx="353578" cy="5405086"/>
              <a:chOff x="-1" y="756936"/>
              <a:chExt cx="443345" cy="540508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-1" y="756936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 rot="5400000">
              <a:off x="8395480" y="-2539475"/>
              <a:ext cx="353578" cy="5405086"/>
              <a:chOff x="-1" y="756936"/>
              <a:chExt cx="443345" cy="5405086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-1" y="756936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963700" y="6497659"/>
            <a:ext cx="10413333" cy="343430"/>
            <a:chOff x="875094" y="-14942"/>
            <a:chExt cx="10413333" cy="357845"/>
          </a:xfrm>
        </p:grpSpPr>
        <p:grpSp>
          <p:nvGrpSpPr>
            <p:cNvPr id="62" name="Group 61"/>
            <p:cNvGrpSpPr/>
            <p:nvPr/>
          </p:nvGrpSpPr>
          <p:grpSpPr>
            <a:xfrm rot="5400000">
              <a:off x="3400848" y="-2536429"/>
              <a:ext cx="353578" cy="5405086"/>
              <a:chOff x="-1" y="756936"/>
              <a:chExt cx="443345" cy="5405086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-1" y="756936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 rot="5400000">
              <a:off x="8402288" y="-2547504"/>
              <a:ext cx="353578" cy="5418701"/>
              <a:chOff x="-1532" y="743321"/>
              <a:chExt cx="443345" cy="5418701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-1532" y="743321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26" y="359527"/>
            <a:ext cx="2992559" cy="318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7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9568" y="601857"/>
            <a:ext cx="4378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76" y="1357281"/>
            <a:ext cx="6858130" cy="41376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54"/>
          <a:stretch/>
        </p:blipFill>
        <p:spPr>
          <a:xfrm rot="9714679">
            <a:off x="396766" y="2401891"/>
            <a:ext cx="1582429" cy="204843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54"/>
          <a:stretch/>
        </p:blipFill>
        <p:spPr>
          <a:xfrm rot="9714679">
            <a:off x="9679262" y="2217926"/>
            <a:ext cx="1582429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13" y="1186661"/>
            <a:ext cx="6667500" cy="3857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4854" y="478775"/>
            <a:ext cx="3782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334" y="117709"/>
            <a:ext cx="5060119" cy="627332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476" y="-35802"/>
            <a:ext cx="5060119" cy="62733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7804" y="5130934"/>
            <a:ext cx="7325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কবিতাংশ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15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422861">
            <a:off x="523152" y="880634"/>
            <a:ext cx="25908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59" y="704210"/>
            <a:ext cx="6206835" cy="3589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6778" y="4537350"/>
            <a:ext cx="8065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ক-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ইমদাদ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41415" y="5150559"/>
            <a:ext cx="7555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খ-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কবিতাংশ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t="12825" r="15319"/>
          <a:stretch/>
        </p:blipFill>
        <p:spPr>
          <a:xfrm>
            <a:off x="497593" y="2186483"/>
            <a:ext cx="2410691" cy="34809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t="12825" r="15319"/>
          <a:stretch/>
        </p:blipFill>
        <p:spPr>
          <a:xfrm>
            <a:off x="9354398" y="2023514"/>
            <a:ext cx="2410691" cy="348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798570">
            <a:off x="513526" y="674545"/>
            <a:ext cx="185737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6601" y="556330"/>
            <a:ext cx="5282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2977" y="1960326"/>
            <a:ext cx="10586548" cy="3170099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ইমদাদ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বিছানা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টেবিলের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কবিকে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উপহাস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চাকরের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ইমদাদকে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1" y="370000"/>
            <a:ext cx="1524003" cy="146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40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38" y="1459554"/>
            <a:ext cx="634365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8406" y="463402"/>
            <a:ext cx="2900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07284" y="4794834"/>
            <a:ext cx="8235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মুখস্থ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0" y="2173284"/>
            <a:ext cx="2743205" cy="274320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246" y="1890087"/>
            <a:ext cx="2743205" cy="27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4" y="421537"/>
            <a:ext cx="11336741" cy="60056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6073" y="103397"/>
            <a:ext cx="8201025" cy="3770263"/>
          </a:xfrm>
          <a:prstGeom prst="rect">
            <a:avLst/>
          </a:prstGeom>
          <a:noFill/>
          <a:effectLst>
            <a:softEdge rad="31750"/>
          </a:effectLst>
          <a:scene3d>
            <a:camera prst="orthographicFront"/>
            <a:lightRig rig="threePt" dir="t"/>
          </a:scene3d>
          <a:sp3d>
            <a:bevelT w="273050" h="12700" prst="angle"/>
          </a:sp3d>
        </p:spPr>
        <p:txBody>
          <a:bodyPr wrap="square" rtlCol="0">
            <a:spAutoFit/>
            <a:sp3d extrusionH="57150">
              <a:bevelT w="95250" h="38100" prst="slope"/>
            </a:sp3d>
          </a:bodyPr>
          <a:lstStyle/>
          <a:p>
            <a:r>
              <a:rPr lang="en-US" sz="239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2390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89947" y="3459478"/>
            <a:ext cx="7329330" cy="3770263"/>
          </a:xfrm>
          <a:prstGeom prst="rect">
            <a:avLst/>
          </a:prstGeom>
          <a:noFill/>
          <a:effectLst>
            <a:softEdge rad="31750"/>
          </a:effectLst>
          <a:scene3d>
            <a:camera prst="orthographicFront"/>
            <a:lightRig rig="threePt" dir="t"/>
          </a:scene3d>
          <a:sp3d>
            <a:bevelT w="273050" h="12700" prst="angle"/>
          </a:sp3d>
        </p:spPr>
        <p:txBody>
          <a:bodyPr wrap="square" rtlCol="0">
            <a:spAutoFit/>
            <a:sp3d extrusionH="57150">
              <a:bevelT w="95250" h="38100" prst="slope"/>
            </a:sp3d>
          </a:bodyPr>
          <a:lstStyle/>
          <a:p>
            <a:r>
              <a:rPr lang="en-US" sz="239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5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084" y="795837"/>
            <a:ext cx="11082521" cy="52783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3350"/>
          </a:sp3d>
        </p:spPr>
        <p:txBody>
          <a:bodyPr wrap="square" rtlCol="0">
            <a:spAutoFit/>
            <a:sp3d extrusionH="57150">
              <a:bevelT w="38100" h="38100" prst="slope"/>
            </a:sp3d>
          </a:bodyPr>
          <a:lstStyle/>
          <a:p>
            <a:r>
              <a:rPr lang="en-US" sz="13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Ekushey Sumit" panose="03080603080002020207" pitchFamily="66"/>
              </a:rPr>
              <a:t> আজকের ক্লাসে  	  	</a:t>
            </a:r>
            <a:r>
              <a:rPr lang="en-US" sz="199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Ekushey Sumit" panose="03080603080002020207" pitchFamily="66"/>
              </a:rPr>
              <a:t>স্বাগতম</a:t>
            </a:r>
            <a:endParaRPr lang="en-US" sz="199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Ekushey Sumit" panose="03080603080002020207" pitchFamily="66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6" y="3843338"/>
            <a:ext cx="2172952" cy="26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92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85507" y="346723"/>
            <a:ext cx="11459582" cy="620105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886367" y="1336431"/>
            <a:ext cx="443345" cy="5153329"/>
            <a:chOff x="0" y="756936"/>
            <a:chExt cx="443345" cy="5405086"/>
          </a:xfrm>
        </p:grpSpPr>
        <p:sp>
          <p:nvSpPr>
            <p:cNvPr id="40" name="Rectangle 39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34" y="756936"/>
            <a:ext cx="2389289" cy="2302787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9" b="28756"/>
          <a:stretch/>
        </p:blipFill>
        <p:spPr>
          <a:xfrm>
            <a:off x="4095262" y="515551"/>
            <a:ext cx="4147277" cy="11044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35214" y="565604"/>
            <a:ext cx="217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1" y="515551"/>
            <a:ext cx="2832159" cy="281638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661" y="915987"/>
            <a:ext cx="1611731" cy="208807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434" y="653617"/>
            <a:ext cx="2147710" cy="2602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522" y="3458005"/>
            <a:ext cx="5700254" cy="325554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9712" y="3683277"/>
            <a:ext cx="5384113" cy="301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1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3" b="29233"/>
          <a:stretch/>
        </p:blipFill>
        <p:spPr>
          <a:xfrm>
            <a:off x="4070495" y="601857"/>
            <a:ext cx="3631746" cy="928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6584" y="613209"/>
            <a:ext cx="1881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28" y="2143321"/>
            <a:ext cx="10924755" cy="415498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শুনে মুলভাব  বুঝতে পারবে।</a:t>
            </a:r>
          </a:p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৩.১.১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bn-IN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উচ্চারণে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২.১.১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সাবলিলভাবে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ব্যবহারকৃত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নতুন বাক্য লিখতে পারবে। 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6" y="346722"/>
            <a:ext cx="1658475" cy="17621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774" y="335090"/>
            <a:ext cx="1658475" cy="176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91345" y="499650"/>
            <a:ext cx="475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football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8125" b="8438"/>
          <a:stretch/>
        </p:blipFill>
        <p:spPr>
          <a:xfrm>
            <a:off x="443345" y="421538"/>
            <a:ext cx="11270481" cy="6005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1272" y="4800600"/>
            <a:ext cx="2714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42565" y="4800600"/>
            <a:ext cx="4872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96013" y="1058279"/>
            <a:ext cx="1072326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আজকের </a:t>
            </a:r>
            <a:r>
              <a:rPr lang="en-US" sz="115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15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15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1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খেলোয়ার</a:t>
            </a:r>
            <a:endParaRPr lang="en-US" sz="11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1" y="4764856"/>
            <a:ext cx="1524003" cy="14630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717" y="4718282"/>
            <a:ext cx="1524003" cy="14630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74" y="4695536"/>
            <a:ext cx="1524003" cy="14630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23063" y="4414302"/>
            <a:ext cx="3217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2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5" grpId="0"/>
      <p:bldP spid="39" grpId="0"/>
      <p:bldP spid="4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7895" y="851089"/>
            <a:ext cx="247173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53620910"/>
              </p:ext>
            </p:extLst>
          </p:nvPr>
        </p:nvGraphicFramePr>
        <p:xfrm>
          <a:off x="3358428" y="6218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663750" y="1732009"/>
            <a:ext cx="3583745" cy="3912033"/>
            <a:chOff x="663750" y="1732009"/>
            <a:chExt cx="3583745" cy="3912033"/>
          </a:xfrm>
        </p:grpSpPr>
        <p:grpSp>
          <p:nvGrpSpPr>
            <p:cNvPr id="11" name="Group 10"/>
            <p:cNvGrpSpPr/>
            <p:nvPr/>
          </p:nvGrpSpPr>
          <p:grpSpPr>
            <a:xfrm>
              <a:off x="663750" y="1732009"/>
              <a:ext cx="3583745" cy="3912033"/>
              <a:chOff x="537895" y="1905698"/>
              <a:chExt cx="3583745" cy="391203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895" y="1905698"/>
                <a:ext cx="3583745" cy="3912033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2977" y="2484785"/>
                <a:ext cx="2798911" cy="2823424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939029" y="4577458"/>
              <a:ext cx="32429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পল্লী</a:t>
              </a:r>
              <a:r>
                <a:rPr lang="en-US" sz="3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sz="3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জসিম</a:t>
              </a:r>
              <a:r>
                <a:rPr lang="en-US" sz="3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উদ্দিন</a:t>
              </a:r>
              <a:endPara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61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97C650-F2E6-4B10-BE3B-A14E97E77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E797C650-F2E6-4B10-BE3B-A14E97E77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797C650-F2E6-4B10-BE3B-A14E97E77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E797C650-F2E6-4B10-BE3B-A14E97E77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2B8E7-F208-4895-88E1-9CE67EAB7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F32B8E7-F208-4895-88E1-9CE67EAB7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DF32B8E7-F208-4895-88E1-9CE67EAB7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DF32B8E7-F208-4895-88E1-9CE67EAB7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61D6C6-B216-41F8-BA34-EE5505B1A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9061D6C6-B216-41F8-BA34-EE5505B1A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061D6C6-B216-41F8-BA34-EE5505B1A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9061D6C6-B216-41F8-BA34-EE5505B1A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7602FD-B8E7-41DB-BB47-E29F01442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B67602FD-B8E7-41DB-BB47-E29F01442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B67602FD-B8E7-41DB-BB47-E29F01442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B67602FD-B8E7-41DB-BB47-E29F01442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26C96B-B0D2-4795-B31F-6C3374BE4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2D26C96B-B0D2-4795-B31F-6C3374BE4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2D26C96B-B0D2-4795-B31F-6C3374BE4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2D26C96B-B0D2-4795-B31F-6C3374BE4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D961FF-F25A-43A2-ACD5-8D8BC0E59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EED961FF-F25A-43A2-ACD5-8D8BC0E59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EED961FF-F25A-43A2-ACD5-8D8BC0E59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EED961FF-F25A-43A2-ACD5-8D8BC0E59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E1E953-031D-4604-9802-B83A89874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6E1E953-031D-4604-9802-B83A89874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6E1E953-031D-4604-9802-B83A89874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A6E1E953-031D-4604-9802-B83A89874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FB6380-A627-4DE6-BBF3-947D86FB7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6BFB6380-A627-4DE6-BBF3-947D86FB7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6BFB6380-A627-4DE6-BBF3-947D86FB7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BFB6380-A627-4DE6-BBF3-947D86FB77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5A4C04-27D7-4752-B4F1-73B6197D8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1C5A4C04-27D7-4752-B4F1-73B6197D8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1C5A4C04-27D7-4752-B4F1-73B6197D8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1C5A4C04-27D7-4752-B4F1-73B6197D8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EEA507-97A9-4B31-99E9-9DCD5BF37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50EEA507-97A9-4B31-99E9-9DCD5BF37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50EEA507-97A9-4B31-99E9-9DCD5BF37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50EEA507-97A9-4B31-99E9-9DCD5BF37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48B0F-02AD-4B68-9E65-A1DB26ABE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9E48B0F-02AD-4B68-9E65-A1DB26ABE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69E48B0F-02AD-4B68-9E65-A1DB26ABE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69E48B0F-02AD-4B68-9E65-A1DB26ABE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E52853-6B7A-4E4D-8232-533E197C3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9E52853-6B7A-4E4D-8232-533E197C3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89E52853-6B7A-4E4D-8232-533E197C3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89E52853-6B7A-4E4D-8232-533E197C3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1CDB7C-C30F-46B2-A7D0-521366538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F31CDB7C-C30F-46B2-A7D0-521366538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F31CDB7C-C30F-46B2-A7D0-521366538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F31CDB7C-C30F-46B2-A7D0-521366538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416201" y="423542"/>
            <a:ext cx="11459582" cy="6201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7348" y="5791190"/>
            <a:ext cx="7118261" cy="646331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কয়খানা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8795" y="5006221"/>
            <a:ext cx="7032208" cy="646331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ড্রিবলিং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ঠেলা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047651" y="576393"/>
            <a:ext cx="6460003" cy="4396089"/>
            <a:chOff x="2721622" y="563728"/>
            <a:chExt cx="6460003" cy="43960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1622" y="563728"/>
              <a:ext cx="6460003" cy="439608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1510" y="4508812"/>
              <a:ext cx="425377" cy="408362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1" y="1614687"/>
            <a:ext cx="1916686" cy="273812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308" y="1701555"/>
            <a:ext cx="1916686" cy="273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965" y="4467877"/>
            <a:ext cx="7029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চালাও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চালাও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ধাও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83830" y="1357313"/>
            <a:ext cx="396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0666" y="4950110"/>
            <a:ext cx="8122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মারো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মারো-গোলের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বলেরে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ছুঁড়িয়া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50112" y="5392099"/>
            <a:ext cx="647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কোলাহলকল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56734" y="5863490"/>
            <a:ext cx="6385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পণ,মরণের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পণ,সব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00" y="470910"/>
            <a:ext cx="10058400" cy="402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5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907" y="4348939"/>
            <a:ext cx="726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গোল-গোল-গোল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ইমদাদ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29913" y="4844258"/>
            <a:ext cx="6380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লুটিয়া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আনিল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77354" y="5339576"/>
            <a:ext cx="6380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দর্শকদল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ফিরিয়া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চলেছে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কলরব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74622" y="5826562"/>
            <a:ext cx="659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ইমদাদ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খোঁড়াতে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খোঁড়াতে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8402948" y="291659"/>
            <a:ext cx="2713032" cy="4062160"/>
            <a:chOff x="8314263" y="208638"/>
            <a:chExt cx="2713032" cy="40621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75" t="20577" r="32959"/>
            <a:stretch/>
          </p:blipFill>
          <p:spPr>
            <a:xfrm>
              <a:off x="8314263" y="208638"/>
              <a:ext cx="2713032" cy="4062160"/>
            </a:xfrm>
            <a:prstGeom prst="rect">
              <a:avLst/>
            </a:prstGeom>
          </p:spPr>
        </p:pic>
        <p:sp>
          <p:nvSpPr>
            <p:cNvPr id="12" name="Freeform 11"/>
            <p:cNvSpPr/>
            <p:nvPr/>
          </p:nvSpPr>
          <p:spPr>
            <a:xfrm>
              <a:off x="10319933" y="2993406"/>
              <a:ext cx="138518" cy="180224"/>
            </a:xfrm>
            <a:custGeom>
              <a:avLst/>
              <a:gdLst>
                <a:gd name="connsiteX0" fmla="*/ 16464 w 273971"/>
                <a:gd name="connsiteY0" fmla="*/ 62678 h 134116"/>
                <a:gd name="connsiteX1" fmla="*/ 87902 w 273971"/>
                <a:gd name="connsiteY1" fmla="*/ 19816 h 134116"/>
                <a:gd name="connsiteX2" fmla="*/ 259352 w 273971"/>
                <a:gd name="connsiteY2" fmla="*/ 19816 h 134116"/>
                <a:gd name="connsiteX3" fmla="*/ 273639 w 273971"/>
                <a:gd name="connsiteY3" fmla="*/ 62678 h 134116"/>
                <a:gd name="connsiteX4" fmla="*/ 187914 w 273971"/>
                <a:gd name="connsiteY4" fmla="*/ 119828 h 134116"/>
                <a:gd name="connsiteX5" fmla="*/ 145052 w 273971"/>
                <a:gd name="connsiteY5" fmla="*/ 134116 h 134116"/>
                <a:gd name="connsiteX6" fmla="*/ 45039 w 273971"/>
                <a:gd name="connsiteY6" fmla="*/ 76966 h 134116"/>
                <a:gd name="connsiteX7" fmla="*/ 73614 w 273971"/>
                <a:gd name="connsiteY7" fmla="*/ 48391 h 13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971" h="134116">
                  <a:moveTo>
                    <a:pt x="16464" y="62678"/>
                  </a:moveTo>
                  <a:cubicBezTo>
                    <a:pt x="40277" y="48391"/>
                    <a:pt x="61201" y="27445"/>
                    <a:pt x="87902" y="19816"/>
                  </a:cubicBezTo>
                  <a:cubicBezTo>
                    <a:pt x="190969" y="-9632"/>
                    <a:pt x="189715" y="-3397"/>
                    <a:pt x="259352" y="19816"/>
                  </a:cubicBezTo>
                  <a:cubicBezTo>
                    <a:pt x="264114" y="34103"/>
                    <a:pt x="276115" y="47823"/>
                    <a:pt x="273639" y="62678"/>
                  </a:cubicBezTo>
                  <a:cubicBezTo>
                    <a:pt x="264848" y="115420"/>
                    <a:pt x="226643" y="108762"/>
                    <a:pt x="187914" y="119828"/>
                  </a:cubicBezTo>
                  <a:cubicBezTo>
                    <a:pt x="173433" y="123965"/>
                    <a:pt x="159339" y="129353"/>
                    <a:pt x="145052" y="134116"/>
                  </a:cubicBezTo>
                  <a:cubicBezTo>
                    <a:pt x="-17928" y="117817"/>
                    <a:pt x="-31667" y="153672"/>
                    <a:pt x="45039" y="76966"/>
                  </a:cubicBezTo>
                  <a:lnTo>
                    <a:pt x="73614" y="4839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9291044" y="3296591"/>
              <a:ext cx="273971" cy="134116"/>
            </a:xfrm>
            <a:custGeom>
              <a:avLst/>
              <a:gdLst>
                <a:gd name="connsiteX0" fmla="*/ 16464 w 273971"/>
                <a:gd name="connsiteY0" fmla="*/ 62678 h 134116"/>
                <a:gd name="connsiteX1" fmla="*/ 87902 w 273971"/>
                <a:gd name="connsiteY1" fmla="*/ 19816 h 134116"/>
                <a:gd name="connsiteX2" fmla="*/ 259352 w 273971"/>
                <a:gd name="connsiteY2" fmla="*/ 19816 h 134116"/>
                <a:gd name="connsiteX3" fmla="*/ 273639 w 273971"/>
                <a:gd name="connsiteY3" fmla="*/ 62678 h 134116"/>
                <a:gd name="connsiteX4" fmla="*/ 187914 w 273971"/>
                <a:gd name="connsiteY4" fmla="*/ 119828 h 134116"/>
                <a:gd name="connsiteX5" fmla="*/ 145052 w 273971"/>
                <a:gd name="connsiteY5" fmla="*/ 134116 h 134116"/>
                <a:gd name="connsiteX6" fmla="*/ 45039 w 273971"/>
                <a:gd name="connsiteY6" fmla="*/ 76966 h 134116"/>
                <a:gd name="connsiteX7" fmla="*/ 73614 w 273971"/>
                <a:gd name="connsiteY7" fmla="*/ 48391 h 13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971" h="134116">
                  <a:moveTo>
                    <a:pt x="16464" y="62678"/>
                  </a:moveTo>
                  <a:cubicBezTo>
                    <a:pt x="40277" y="48391"/>
                    <a:pt x="61201" y="27445"/>
                    <a:pt x="87902" y="19816"/>
                  </a:cubicBezTo>
                  <a:cubicBezTo>
                    <a:pt x="190969" y="-9632"/>
                    <a:pt x="189715" y="-3397"/>
                    <a:pt x="259352" y="19816"/>
                  </a:cubicBezTo>
                  <a:cubicBezTo>
                    <a:pt x="264114" y="34103"/>
                    <a:pt x="276115" y="47823"/>
                    <a:pt x="273639" y="62678"/>
                  </a:cubicBezTo>
                  <a:cubicBezTo>
                    <a:pt x="264848" y="115420"/>
                    <a:pt x="226643" y="108762"/>
                    <a:pt x="187914" y="119828"/>
                  </a:cubicBezTo>
                  <a:cubicBezTo>
                    <a:pt x="173433" y="123965"/>
                    <a:pt x="159339" y="129353"/>
                    <a:pt x="145052" y="134116"/>
                  </a:cubicBezTo>
                  <a:cubicBezTo>
                    <a:pt x="-17928" y="117817"/>
                    <a:pt x="-31667" y="153672"/>
                    <a:pt x="45039" y="76966"/>
                  </a:cubicBezTo>
                  <a:lnTo>
                    <a:pt x="73614" y="4839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0460629" y="1834516"/>
              <a:ext cx="138518" cy="180224"/>
            </a:xfrm>
            <a:custGeom>
              <a:avLst/>
              <a:gdLst>
                <a:gd name="connsiteX0" fmla="*/ 16464 w 273971"/>
                <a:gd name="connsiteY0" fmla="*/ 62678 h 134116"/>
                <a:gd name="connsiteX1" fmla="*/ 87902 w 273971"/>
                <a:gd name="connsiteY1" fmla="*/ 19816 h 134116"/>
                <a:gd name="connsiteX2" fmla="*/ 259352 w 273971"/>
                <a:gd name="connsiteY2" fmla="*/ 19816 h 134116"/>
                <a:gd name="connsiteX3" fmla="*/ 273639 w 273971"/>
                <a:gd name="connsiteY3" fmla="*/ 62678 h 134116"/>
                <a:gd name="connsiteX4" fmla="*/ 187914 w 273971"/>
                <a:gd name="connsiteY4" fmla="*/ 119828 h 134116"/>
                <a:gd name="connsiteX5" fmla="*/ 145052 w 273971"/>
                <a:gd name="connsiteY5" fmla="*/ 134116 h 134116"/>
                <a:gd name="connsiteX6" fmla="*/ 45039 w 273971"/>
                <a:gd name="connsiteY6" fmla="*/ 76966 h 134116"/>
                <a:gd name="connsiteX7" fmla="*/ 73614 w 273971"/>
                <a:gd name="connsiteY7" fmla="*/ 48391 h 13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971" h="134116">
                  <a:moveTo>
                    <a:pt x="16464" y="62678"/>
                  </a:moveTo>
                  <a:cubicBezTo>
                    <a:pt x="40277" y="48391"/>
                    <a:pt x="61201" y="27445"/>
                    <a:pt x="87902" y="19816"/>
                  </a:cubicBezTo>
                  <a:cubicBezTo>
                    <a:pt x="190969" y="-9632"/>
                    <a:pt x="189715" y="-3397"/>
                    <a:pt x="259352" y="19816"/>
                  </a:cubicBezTo>
                  <a:cubicBezTo>
                    <a:pt x="264114" y="34103"/>
                    <a:pt x="276115" y="47823"/>
                    <a:pt x="273639" y="62678"/>
                  </a:cubicBezTo>
                  <a:cubicBezTo>
                    <a:pt x="264848" y="115420"/>
                    <a:pt x="226643" y="108762"/>
                    <a:pt x="187914" y="119828"/>
                  </a:cubicBezTo>
                  <a:cubicBezTo>
                    <a:pt x="173433" y="123965"/>
                    <a:pt x="159339" y="129353"/>
                    <a:pt x="145052" y="134116"/>
                  </a:cubicBezTo>
                  <a:cubicBezTo>
                    <a:pt x="-17928" y="117817"/>
                    <a:pt x="-31667" y="153672"/>
                    <a:pt x="45039" y="76966"/>
                  </a:cubicBezTo>
                  <a:lnTo>
                    <a:pt x="73614" y="4839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009565" y="2167504"/>
              <a:ext cx="138518" cy="180224"/>
            </a:xfrm>
            <a:custGeom>
              <a:avLst/>
              <a:gdLst>
                <a:gd name="connsiteX0" fmla="*/ 16464 w 273971"/>
                <a:gd name="connsiteY0" fmla="*/ 62678 h 134116"/>
                <a:gd name="connsiteX1" fmla="*/ 87902 w 273971"/>
                <a:gd name="connsiteY1" fmla="*/ 19816 h 134116"/>
                <a:gd name="connsiteX2" fmla="*/ 259352 w 273971"/>
                <a:gd name="connsiteY2" fmla="*/ 19816 h 134116"/>
                <a:gd name="connsiteX3" fmla="*/ 273639 w 273971"/>
                <a:gd name="connsiteY3" fmla="*/ 62678 h 134116"/>
                <a:gd name="connsiteX4" fmla="*/ 187914 w 273971"/>
                <a:gd name="connsiteY4" fmla="*/ 119828 h 134116"/>
                <a:gd name="connsiteX5" fmla="*/ 145052 w 273971"/>
                <a:gd name="connsiteY5" fmla="*/ 134116 h 134116"/>
                <a:gd name="connsiteX6" fmla="*/ 45039 w 273971"/>
                <a:gd name="connsiteY6" fmla="*/ 76966 h 134116"/>
                <a:gd name="connsiteX7" fmla="*/ 73614 w 273971"/>
                <a:gd name="connsiteY7" fmla="*/ 48391 h 13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971" h="134116">
                  <a:moveTo>
                    <a:pt x="16464" y="62678"/>
                  </a:moveTo>
                  <a:cubicBezTo>
                    <a:pt x="40277" y="48391"/>
                    <a:pt x="61201" y="27445"/>
                    <a:pt x="87902" y="19816"/>
                  </a:cubicBezTo>
                  <a:cubicBezTo>
                    <a:pt x="190969" y="-9632"/>
                    <a:pt x="189715" y="-3397"/>
                    <a:pt x="259352" y="19816"/>
                  </a:cubicBezTo>
                  <a:cubicBezTo>
                    <a:pt x="264114" y="34103"/>
                    <a:pt x="276115" y="47823"/>
                    <a:pt x="273639" y="62678"/>
                  </a:cubicBezTo>
                  <a:cubicBezTo>
                    <a:pt x="264848" y="115420"/>
                    <a:pt x="226643" y="108762"/>
                    <a:pt x="187914" y="119828"/>
                  </a:cubicBezTo>
                  <a:cubicBezTo>
                    <a:pt x="173433" y="123965"/>
                    <a:pt x="159339" y="129353"/>
                    <a:pt x="145052" y="134116"/>
                  </a:cubicBezTo>
                  <a:cubicBezTo>
                    <a:pt x="-17928" y="117817"/>
                    <a:pt x="-31667" y="153672"/>
                    <a:pt x="45039" y="76966"/>
                  </a:cubicBezTo>
                  <a:lnTo>
                    <a:pt x="73614" y="4839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1173" y="424658"/>
            <a:ext cx="7239000" cy="3846140"/>
            <a:chOff x="451173" y="424658"/>
            <a:chExt cx="7239000" cy="38461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73" y="424658"/>
              <a:ext cx="7239000" cy="384614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606" y="3692734"/>
              <a:ext cx="532628" cy="511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00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408</Words>
  <Application>Microsoft Office PowerPoint</Application>
  <PresentationFormat>Widescreen</PresentationFormat>
  <Paragraphs>73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Ekushey Sumit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366</cp:revision>
  <dcterms:created xsi:type="dcterms:W3CDTF">2020-04-07T10:52:13Z</dcterms:created>
  <dcterms:modified xsi:type="dcterms:W3CDTF">2021-02-02T03:22:09Z</dcterms:modified>
</cp:coreProperties>
</file>