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79" r:id="rId4"/>
    <p:sldId id="258" r:id="rId5"/>
    <p:sldId id="275" r:id="rId6"/>
    <p:sldId id="259" r:id="rId7"/>
    <p:sldId id="260" r:id="rId8"/>
    <p:sldId id="276" r:id="rId9"/>
    <p:sldId id="277" r:id="rId10"/>
    <p:sldId id="261" r:id="rId11"/>
    <p:sldId id="263" r:id="rId12"/>
    <p:sldId id="265" r:id="rId13"/>
    <p:sldId id="267" r:id="rId14"/>
    <p:sldId id="269" r:id="rId15"/>
    <p:sldId id="271" r:id="rId16"/>
    <p:sldId id="272" r:id="rId17"/>
    <p:sldId id="278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516AEE-E17E-4D6A-BF5D-54782A065C6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601788" y="412750"/>
            <a:ext cx="5603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dirty="0" err="1"/>
              <a:t>শুভেচ্ছা</a:t>
            </a:r>
            <a:r>
              <a:rPr lang="en-US" sz="5400" b="1" dirty="0"/>
              <a:t> / </a:t>
            </a:r>
            <a:r>
              <a:rPr lang="en-US" sz="5400" b="1" dirty="0" err="1"/>
              <a:t>স্বাগতম</a:t>
            </a:r>
            <a:r>
              <a:rPr lang="en-US" sz="5400" b="1" dirty="0"/>
              <a:t> </a:t>
            </a:r>
          </a:p>
        </p:txBody>
      </p:sp>
      <p:pic>
        <p:nvPicPr>
          <p:cNvPr id="7" name="Picture 6" descr="C:\Users\PMHS\Desktop\received_80207213398857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95400"/>
            <a:ext cx="5848350" cy="495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0688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534400" cy="220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হৃদপিন্ডের রক্ত পাম্প করার ক্ষমতা বাড়েঃ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সাধারন লোকের প্রতি মিনিট ১৩০ মিলিলিটার রক্ত পাম্প করে। এতে হার্ট সবল ও কর্মক্ষম হয় এবং রোগ প্রতিরোধ  ক্ষমতা বৃদ্ধি পায়।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eart_illustr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743200"/>
            <a:ext cx="7772400" cy="3790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369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20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n-BD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43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পাল্‌স রেটঃ </a:t>
            </a:r>
            <a:r>
              <a:rPr lang="bn-BD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খেলোয়াড় যখন খেলাধূলা বা ব্যায়াম করে তখন তার পাল্‌স রেট বেশী বাড়ে না এবং দ্রুত স্বাভাবিক হয়ে আসে। </a:t>
            </a:r>
            <a:endParaRPr lang="en-US" sz="43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14600"/>
            <a:ext cx="3657600" cy="3810000"/>
          </a:xfrm>
          <a:prstGeom prst="rect">
            <a:avLst/>
          </a:prstGeom>
        </p:spPr>
      </p:pic>
      <p:pic>
        <p:nvPicPr>
          <p:cNvPr id="5" name="Picture 4" descr="index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514600"/>
            <a:ext cx="3505200" cy="4038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769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"/>
            <a:ext cx="8229600" cy="1981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রক্ত চলাচলঃ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ব্যায়াম করলে শরীরের রক্ত চলাচল বেড়ে যায়। ফলে সাধারন লোকের চেয়ে মাংসপেশী, হার্ট ইত্যাদির কর্মক্ষমতা বৃদ্ধি ও মজবুত হয়। 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514600"/>
            <a:ext cx="5105400" cy="411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18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229600" cy="274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রক্ত কণিকাঃ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রক্তে তিন ধরনের কণিকা থাকে।</a:t>
            </a:r>
          </a:p>
          <a:p>
            <a:pPr marL="514350" indent="-51435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লোহিত কণিকা</a:t>
            </a:r>
          </a:p>
          <a:p>
            <a:pPr marL="514350" indent="-51435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শ্বেত কণিকা </a:t>
            </a:r>
          </a:p>
          <a:p>
            <a:pPr marL="514350" indent="-51435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অনুচক্রকা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loo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9000"/>
            <a:ext cx="3352800" cy="2667000"/>
          </a:xfrm>
          <a:prstGeom prst="rect">
            <a:avLst/>
          </a:prstGeom>
        </p:spPr>
      </p:pic>
      <p:pic>
        <p:nvPicPr>
          <p:cNvPr id="6" name="Picture 5" descr="blood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429000"/>
            <a:ext cx="3581400" cy="2514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828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3352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শ্বাস প্রশ্বাসঃ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খেলাধূলা ও ব্যায়াম করার সময় ঘন ঘন শ্বাস প্রশ্বাস গ্রহন করতে হয়। ফলে পর্যাপ্ত পরিমান অক্সিজেন গ্রহণ ও প্রশ্বাসের সাথে কার্বন ডাই অক্সাইড বের হয়ে যায়। ঘন ঘন শ্বাস প্রশ্বাসের ফলে বুকের গভীরতাও বৃদ্ধি পায়। ফলে শারীরিক ক্ষমতা</a:t>
            </a:r>
          </a:p>
          <a:p>
            <a:pPr marL="0" indent="0" algn="just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ও বৃদ্ধি পায়।  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302.20.respiratory-syste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971800"/>
            <a:ext cx="4800600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64610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229600" cy="1676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৭।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মাংসপেশীঃ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শরীরে বিভিন্ন ধরনের মাংসপেশী থাকে। খেলাধূলা ও ব্যায়ামের ফলে মাংসপেশী সংখ্যায় বাড়ে না তবে আকৃতিতে বড় হয়, টিসুগুলো মোটা ও শক্তিশালী হয়।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09800"/>
            <a:ext cx="7315200" cy="434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77444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0"/>
            <a:ext cx="8229600" cy="609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ব্যায়ামের ফলে যে সব পরির্তন হয় তা এককভাবে বলবে ।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1981200" y="685800"/>
            <a:ext cx="4532313" cy="857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4400" b="1" dirty="0" err="1"/>
              <a:t>একক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কাজ</a:t>
            </a:r>
            <a:endParaRPr lang="en-US" altLang="en-US" b="1" dirty="0"/>
          </a:p>
        </p:txBody>
      </p:sp>
      <p:pic>
        <p:nvPicPr>
          <p:cNvPr id="13" name="Picture 2" descr="C:\Users\PMHS\Desktop\133961711_213087473808974_3635559082863911763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6733" y="1752976"/>
            <a:ext cx="3161211" cy="29517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02797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129539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বাড়ীর কাজঃ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752600"/>
            <a:ext cx="7315200" cy="28315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হৃদপিন্ড, পাল্‌স রেট, রক্ত চলাচল, রক্ত কণিকা, রক্ত কণিকা, শ্বাস প্রশ্বাস ও মাংসপেশী  ইত্যাদিতে ব্যায়াম ও খেলাধূলার  ফলে যে পরির্তন ঘটে তা শিখে ও লিখে আনবে।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MHS\Desktop\131661255_222912562605780_857427075032653073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85800"/>
            <a:ext cx="5237162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741612" y="2343150"/>
            <a:ext cx="32575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 dirty="0" err="1">
                <a:solidFill>
                  <a:srgbClr val="0000CC"/>
                </a:solidFill>
              </a:rPr>
              <a:t>ধন্যবাদ</a:t>
            </a:r>
            <a:endParaRPr lang="en-US" sz="6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11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G:\PERSONAL\MY PICTURES\Hafizul 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31242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44488" y="2279650"/>
            <a:ext cx="4932362" cy="3011488"/>
          </a:xfrm>
          <a:prstGeom prst="roundRect">
            <a:avLst>
              <a:gd name="adj" fmla="val 1794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pPr algn="ctr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হাফিজুল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শরীরচর্চা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পাইকপাড়া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০১৭১১-০৩১৫৪৩  </a:t>
            </a:r>
          </a:p>
          <a:p>
            <a:pPr algn="ctr">
              <a:spcBef>
                <a:spcPts val="1000"/>
              </a:spcBef>
              <a:defRPr/>
            </a:pP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E-mail:hafizulislam</a:t>
            </a: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947</a:t>
            </a: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@gmail.com</a:t>
            </a:r>
          </a:p>
          <a:p>
            <a:pPr algn="ctr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n-B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990600"/>
            <a:ext cx="3876675" cy="817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en-US" sz="5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</a:p>
        </p:txBody>
      </p:sp>
    </p:spTree>
    <p:extLst>
      <p:ext uri="{BB962C8B-B14F-4D97-AF65-F5344CB8AC3E}">
        <p14:creationId xmlns="" xmlns:p14="http://schemas.microsoft.com/office/powerpoint/2010/main" val="309075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MHS\Desktop\Untitle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609600"/>
            <a:ext cx="3276600" cy="47036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905000"/>
            <a:ext cx="4800600" cy="35394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খেলাধুলা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2য় </a:t>
            </a:r>
            <a:r>
              <a:rPr lang="en-US" sz="32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-৫০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02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/02/2021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57200"/>
            <a:ext cx="38862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304800"/>
            <a:ext cx="3276600" cy="685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 গুলো লক্ষ করঃ 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962400"/>
            <a:ext cx="3200400" cy="2286000"/>
          </a:xfrm>
          <a:prstGeom prst="rect">
            <a:avLst/>
          </a:prstGeom>
        </p:spPr>
      </p:pic>
      <p:pic>
        <p:nvPicPr>
          <p:cNvPr id="7" name="Picture 6" descr="image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962400"/>
            <a:ext cx="3124200" cy="2286000"/>
          </a:xfrm>
          <a:prstGeom prst="rect">
            <a:avLst/>
          </a:prstGeom>
        </p:spPr>
      </p:pic>
      <p:pic>
        <p:nvPicPr>
          <p:cNvPr id="1026" name="Picture 2" descr="G:\School File\Hafizul Vai\New folder\gfgf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371600"/>
            <a:ext cx="3228975" cy="2148736"/>
          </a:xfrm>
          <a:prstGeom prst="rect">
            <a:avLst/>
          </a:prstGeom>
          <a:noFill/>
        </p:spPr>
      </p:pic>
      <p:pic>
        <p:nvPicPr>
          <p:cNvPr id="1027" name="Picture 3" descr="G:\School File\Hafizul Vai\New folder\আ্্িব্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447800"/>
            <a:ext cx="3200400" cy="2171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6995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213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i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সর্বজন</a:t>
            </a:r>
            <a:r>
              <a:rPr lang="bn-BD" sz="5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স্বীকৃত  প্রবাদ আছে </a:t>
            </a:r>
            <a:br>
              <a:rPr lang="bn-BD" sz="5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5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“স্বাস্থ্যই সকল সুখের মূল।”   </a:t>
            </a:r>
            <a:endParaRPr lang="en-US" sz="5400" b="1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429000"/>
            <a:ext cx="67818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সুস্থ দেহে সুন্দর মন </a:t>
            </a:r>
            <a:endParaRPr lang="en-US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/>
        </p:nvSpPr>
        <p:spPr bwMode="auto">
          <a:xfrm>
            <a:off x="914400" y="381000"/>
            <a:ext cx="7620000" cy="3097213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bn-BD" sz="8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8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8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শারিরীক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সক্ষমতা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G:\School File\Hafizul Vai\New folder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733800"/>
            <a:ext cx="51816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905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685800"/>
            <a:ext cx="8382000" cy="48006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>
              <a:defRPr/>
            </a:pP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----</a:t>
            </a:r>
          </a:p>
          <a:p>
            <a:pPr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১।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শারিরীক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সক্ষমতা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কি</a:t>
            </a:r>
            <a:r>
              <a:rPr lang="en-US" altLang="en-US" sz="3200" dirty="0" smtClean="0">
                <a:solidFill>
                  <a:schemeClr val="tx1"/>
                </a:solidFill>
              </a:rPr>
              <a:t>?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বলতে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পারবে</a:t>
            </a:r>
            <a:r>
              <a:rPr lang="en-US" altLang="en-US" sz="3200" dirty="0">
                <a:solidFill>
                  <a:schemeClr val="tx1"/>
                </a:solidFill>
              </a:rPr>
              <a:t>।</a:t>
            </a:r>
          </a:p>
          <a:p>
            <a:pPr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২</a:t>
            </a:r>
            <a:r>
              <a:rPr lang="en-US" altLang="en-US" sz="3200" dirty="0" smtClean="0">
                <a:solidFill>
                  <a:schemeClr val="tx1"/>
                </a:solidFill>
              </a:rPr>
              <a:t>।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দৈহিক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সুস্থতার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উপায়গুলো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বলতে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পারবে</a:t>
            </a:r>
            <a:r>
              <a:rPr lang="en-US" altLang="en-US" sz="3200" dirty="0" smtClean="0">
                <a:solidFill>
                  <a:schemeClr val="tx1"/>
                </a:solidFill>
              </a:rPr>
              <a:t>।</a:t>
            </a:r>
            <a:endParaRPr lang="en-US" altLang="en-US" sz="3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৩।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শারিরীক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সক্ষমতার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প্রভাব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করতে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পারবে</a:t>
            </a:r>
            <a:r>
              <a:rPr lang="en-US" altLang="en-US" sz="3200" dirty="0" smtClean="0">
                <a:solidFill>
                  <a:schemeClr val="tx1"/>
                </a:solidFill>
              </a:rPr>
              <a:t>। </a:t>
            </a:r>
            <a:endParaRPr lang="en-US" altLang="en-US" sz="3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৪।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শারিরীক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সক্ষমতার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গুরুত্ব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বর্ণনা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করতে</a:t>
            </a:r>
            <a:r>
              <a:rPr lang="en-US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</a:rPr>
              <a:t>পারবে</a:t>
            </a:r>
            <a:r>
              <a:rPr lang="en-US" altLang="en-US" sz="3200" dirty="0" smtClean="0">
                <a:solidFill>
                  <a:schemeClr val="tx1"/>
                </a:solidFill>
              </a:rPr>
              <a:t>। 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72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229600" cy="2667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শারীরিক সক্ষমতাঃ সাধারণ অর্থে সক্ষমতা হলো কোনো কাজ করার সামর্থ্য।  বৃহত্তর অর্থে সক্ষমতা বলতে জৈবিক অস্তিত্ব রক্ষা করে সুস্থ ও স্বাভাবিক জীবন ধারন করার সামর্থকে বুঝায়। এর মধ্যে ব্যক্তির শারীরিক, মানসিক ও সামাজিক সামর্থ্য অন্তর্ভুক্ত।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G:\School File\Hafizul Vai\pic\09_2277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581400"/>
            <a:ext cx="40005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229600" cy="1981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শারীরিক সক্ষমতায় ব্যায়ামঃ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শারীরিক সক্ষমতার জন্য ব্যায়াম অপরিহার্য। ব্যায়াম না করলে শারীরিক সক্ষমতা অর্জন সম্ভব  নয়। ব্যায়ামের প্রভাবে শরীরের ভিতর যে পরিবর্তন হয় তা তুলে ধরা হলোঃ 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e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429000"/>
            <a:ext cx="52578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22860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হৃদপিন্ডের  পেশী শক্তিশালী হয়ঃ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ব্যায়াম করলে শরীরের রক্ত চলাচল বেড়ে যায় ফলে হৃদপিন্ডের কর্মক্ষমতা বৃদ্ধিপায়।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424</TotalTime>
  <Words>421</Words>
  <Application>Microsoft Office PowerPoint</Application>
  <PresentationFormat>On-screen Show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Slide 1</vt:lpstr>
      <vt:lpstr>Slide 2</vt:lpstr>
      <vt:lpstr>Slide 3</vt:lpstr>
      <vt:lpstr>Slide 4</vt:lpstr>
      <vt:lpstr>সর্বজন স্বীকৃত  প্রবাদ আছে  “স্বাস্থ্যই সকল সুখের মূল।”  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PMHS</cp:lastModifiedBy>
  <cp:revision>155</cp:revision>
  <dcterms:created xsi:type="dcterms:W3CDTF">2013-07-16T07:18:13Z</dcterms:created>
  <dcterms:modified xsi:type="dcterms:W3CDTF">2021-02-02T07:39:05Z</dcterms:modified>
</cp:coreProperties>
</file>