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28834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96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       স্বাগতম</a:t>
            </a:r>
            <a:endParaRPr lang="en-US" sz="9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HP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5436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05000" y="5288340"/>
            <a:ext cx="36038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1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62400" y="5257800"/>
            <a:ext cx="4953000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HP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"/>
            <a:ext cx="74676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IN" sz="80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8000" b="1" dirty="0" smtClean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9801" y="2967335"/>
            <a:ext cx="694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67335"/>
            <a:ext cx="5181600" cy="20867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90000"/>
              </a:lnSpc>
            </a:pPr>
            <a:r>
              <a:rPr lang="bn-IN" sz="3600" dirty="0" smtClean="0">
                <a:solidFill>
                  <a:srgbClr val="FF00FF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বিহঙ্গ সরকার </a:t>
            </a:r>
            <a:endParaRPr lang="bn-BD" sz="3600" dirty="0" smtClean="0">
              <a:solidFill>
                <a:srgbClr val="FF00FF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সহকারি শিক্ষক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(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বাংলা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)</a:t>
            </a: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rgbClr val="C00000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শহীদ সোহরাওয়ার্দী উচ্চ বালিকা বিদ্যালয়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খুলনা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।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3200400"/>
            <a:ext cx="388620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bn-BD" sz="3600" dirty="0" smtClean="0">
                <a:solidFill>
                  <a:srgbClr val="0000CC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solidFill>
                  <a:srgbClr val="0000CC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বঙ্গবাণী </a:t>
            </a:r>
            <a:endParaRPr lang="bn-IN" sz="36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r>
              <a:rPr lang="bn-IN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নবম/দশম</a:t>
            </a:r>
            <a:endParaRPr lang="bn-IN" sz="32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CC0099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C0099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সময়ঃ </a:t>
            </a:r>
            <a:r>
              <a:rPr lang="bn-BD" sz="3600" dirty="0" smtClean="0">
                <a:solidFill>
                  <a:srgbClr val="CC0099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৪০ মিনিট</a:t>
            </a:r>
          </a:p>
          <a:p>
            <a:pPr>
              <a:lnSpc>
                <a:spcPct val="90000"/>
              </a:lnSpc>
            </a:pPr>
            <a:r>
              <a:rPr lang="bn-BD" sz="3600" dirty="0" smtClean="0">
                <a:solidFill>
                  <a:srgbClr val="E97229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solidFill>
                  <a:srgbClr val="E97229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০১-০২ -২১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04800"/>
            <a:ext cx="7924800" cy="101566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514600"/>
            <a:ext cx="7543800" cy="378565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নবম/দশম </a:t>
            </a: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বাংলা সাহিত্য</a:t>
            </a:r>
          </a:p>
          <a:p>
            <a:pPr algn="ctr"/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বঙ্গবাণী (কবিতা)</a:t>
            </a:r>
          </a:p>
          <a:p>
            <a:endParaRPr lang="bn-IN" sz="48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3276600"/>
            <a:ext cx="22098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আব্দুল হাকিম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124200" y="5029200"/>
            <a:ext cx="2514600" cy="1828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স্বদেশ ও স্বভাষার প্রতি অপরিসীম প্রেম</a:t>
            </a:r>
            <a:endParaRPr lang="en-US" sz="2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4343400"/>
            <a:ext cx="25146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নূরনামা বিখ্যাত  কাব্যগ্রন্থ</a:t>
            </a:r>
            <a:endParaRPr lang="en-US" sz="2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0" y="4724400"/>
            <a:ext cx="25146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মধ্যযুগের অন্যতম প্রধান কবি</a:t>
            </a:r>
            <a:endParaRPr lang="en-US" sz="2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00800" y="2362200"/>
            <a:ext cx="27432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সন্দীপের সুধারামপুর গ্রাম</a:t>
            </a:r>
            <a:endParaRPr lang="en-US" sz="2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14400" y="0"/>
            <a:ext cx="26670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মৃত্যুঃ ১৬৯০ সালে</a:t>
            </a:r>
            <a:endParaRPr lang="en-US" sz="2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96000" y="152400"/>
            <a:ext cx="2743200" cy="14478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জম্মঃ আনুমানিক  ১৬২০খৃঃ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1981200"/>
            <a:ext cx="2743200" cy="2057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ইউসুফ জোলেখা,লালমতি,সয়ফুল মূলক,শিহাবুদ্দিননামা,ন্সীহত্নামা,কারবালা ও শহরনামা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HP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143000"/>
            <a:ext cx="206692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0"/>
            <a:ext cx="2743200" cy="83099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বঙ্গবাণী</a:t>
            </a:r>
            <a:r>
              <a:rPr lang="bn-IN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209800"/>
            <a:ext cx="7162800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কিতাব পড়িতে যার নাহিক অভ্যাস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সে সবে কহিল মোতে মনে হাবিলাষ ।।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তে কাজে নিবেদি বাংলা করিয়া রচন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নিজ পরিশ্রম তোষি আমি সর্ব্জন ।।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আরবি ফারসি শাস্ত্রে নাই কোন রাগ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দেশী ভাষে বুঝিতে ললাটে পুরে ভাগ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685800"/>
            <a:ext cx="4114800" cy="646331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আব্দুল হাকিম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0" y="609600"/>
            <a:ext cx="6096000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আরবি ফারসি হিন্দে নাই দুই মত 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যদি বা লিখয়ে আল্লাহ নবীর ছিফত ।।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যেই দেশে যেই বাক্য কহে নরগণ 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সেই বাক্য বুঝে প্রভূ আপে নিরঞ্জন ।।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সর্ববাক্য বুঝে প্রভূ কিবা হিন্দুয়ানী 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বঙ্গদেশী বাক্য কিবা যত ইতি বাণী ।।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600200"/>
            <a:ext cx="7162800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মারফত ভেদে যার নাহিক গমন ।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হিন্দুর অক্ষরে হিংসে সে সবের গণ ।।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 সবে বঙ্গেত জম্মি হিংসে বঙ্গবাণী ।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 সব কাহার জম্ম নির্ণয় ন জানি ।।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 ভাষা বিদ্যা যার মনে ন জুয়ায় ।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নিজ দেশ তেয়াগী কেন বিদেশ ন যায় ।।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মাতা পিতামহ ক্রমে বঙ্গেত বসতি ।</a:t>
            </a:r>
          </a:p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দেশী ভাষা উপদেশ মনে হিত অতি ।।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28600"/>
            <a:ext cx="4267200" cy="70788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শব্দার্থ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টীকা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762000"/>
            <a:ext cx="18288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হাবিলাষ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3048000" y="914400"/>
            <a:ext cx="15240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2895600" y="6019800"/>
            <a:ext cx="14478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2895600" y="1981200"/>
            <a:ext cx="16764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3048000" y="2895600"/>
            <a:ext cx="14478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3048000" y="4191000"/>
            <a:ext cx="15240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2971800" y="5105400"/>
            <a:ext cx="1447800" cy="5334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1828800"/>
            <a:ext cx="1752600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ছিফত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2819400"/>
            <a:ext cx="1828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ঞ্জন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4191000"/>
            <a:ext cx="1828800" cy="64633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বঙ্গবাণী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5105400"/>
            <a:ext cx="18288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মারফত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5943600"/>
            <a:ext cx="16764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জুয়ায়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838200"/>
            <a:ext cx="28194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অভিলাস,প্রবল ইচ্ছা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0" y="2057400"/>
            <a:ext cx="2819400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গুণ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3048000"/>
            <a:ext cx="381000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নির্মল ( এখানে সৃষ্টি কর্তা,আল্লাহ)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4114800"/>
            <a:ext cx="36576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বাংলা ভাষা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4876800"/>
            <a:ext cx="3886200" cy="95410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মরমী সাধনা,আল্লাহকে সম্যকভাবে জানার সাধনা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5943600"/>
            <a:ext cx="3581400" cy="5847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যোগায়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5105400" cy="92333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বাড়ির কাজ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7467600" cy="41148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১। ‘কিতাব পড়িতে যার নাহিক অভ্যাস’-বলতে কী বুঝানো হয়েছে ?</a:t>
            </a:r>
          </a:p>
          <a:p>
            <a:r>
              <a:rPr lang="bn-IN" sz="32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২। বাংলা ভাষাকে হিন্দুর অক্ষর বলা হয়েছে কেন ?</a:t>
            </a:r>
          </a:p>
          <a:p>
            <a:r>
              <a:rPr lang="bn-IN" sz="32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৩। ‘দেশী  ভাষা উপদেশ মনে হিত অতি’ –বুঝিয়ে লিখ ।</a:t>
            </a:r>
          </a:p>
          <a:p>
            <a:r>
              <a:rPr lang="bn-IN" sz="32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৪। কবি কাদেরকে এবং কেন বিদেশে চলে যেতে বলেছেন ?</a:t>
            </a:r>
            <a:endParaRPr lang="en-US" sz="32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643</TotalTime>
  <Words>297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Roksana bagum</dc:creator>
  <cp:lastModifiedBy>HP</cp:lastModifiedBy>
  <cp:revision>47</cp:revision>
  <dcterms:created xsi:type="dcterms:W3CDTF">2006-08-16T00:00:00Z</dcterms:created>
  <dcterms:modified xsi:type="dcterms:W3CDTF">2021-02-02T07:14:04Z</dcterms:modified>
</cp:coreProperties>
</file>