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9" r:id="rId2"/>
    <p:sldId id="270" r:id="rId3"/>
    <p:sldId id="256" r:id="rId4"/>
    <p:sldId id="257" r:id="rId5"/>
    <p:sldId id="274" r:id="rId6"/>
    <p:sldId id="275" r:id="rId7"/>
    <p:sldId id="258" r:id="rId8"/>
    <p:sldId id="277" r:id="rId9"/>
    <p:sldId id="263" r:id="rId10"/>
    <p:sldId id="259" r:id="rId11"/>
    <p:sldId id="261" r:id="rId12"/>
    <p:sldId id="260" r:id="rId13"/>
    <p:sldId id="262" r:id="rId14"/>
    <p:sldId id="278" r:id="rId15"/>
    <p:sldId id="276" r:id="rId16"/>
    <p:sldId id="281" r:id="rId17"/>
    <p:sldId id="280" r:id="rId18"/>
    <p:sldId id="264" r:id="rId19"/>
    <p:sldId id="279" r:id="rId20"/>
    <p:sldId id="265" r:id="rId21"/>
    <p:sldId id="268" r:id="rId22"/>
    <p:sldId id="267" r:id="rId23"/>
    <p:sldId id="282" r:id="rId24"/>
    <p:sldId id="271" r:id="rId25"/>
    <p:sldId id="272" r:id="rId26"/>
    <p:sldId id="27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3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C6E68-1A30-4E09-BA52-95CDB54CE8F2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0E65C-6AF8-4870-BDBD-B0B6D25FC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9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পরামর্শ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চাই</a:t>
            </a:r>
            <a:r>
              <a:rPr lang="en-US" baseline="0" dirty="0" smtClean="0"/>
              <a:t>……(</a:t>
            </a:r>
            <a:r>
              <a:rPr lang="en-US" baseline="0" dirty="0" err="1" smtClean="0"/>
              <a:t>Monir</a:t>
            </a:r>
            <a:r>
              <a:rPr lang="en-US" baseline="0" dirty="0" smtClean="0"/>
              <a:t>) ০১৭২৮১৬৬১১৬</a:t>
            </a:r>
            <a:r>
              <a:rPr lang="bn-BD" baseline="0" dirty="0" smtClean="0"/>
              <a:t>,</a:t>
            </a:r>
            <a:r>
              <a:rPr lang="en-US" baseline="0" dirty="0" smtClean="0"/>
              <a:t> monirsarker79@gmail.com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87BD-B758-43A6-A73B-29B8F45C268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43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981E-2F41-42FB-A39C-AF98E4A1ACB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FFC0-34C9-4855-A89A-6F9DFA376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3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981E-2F41-42FB-A39C-AF98E4A1ACB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FFC0-34C9-4855-A89A-6F9DFA376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7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981E-2F41-42FB-A39C-AF98E4A1ACB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FFC0-34C9-4855-A89A-6F9DFA376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2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981E-2F41-42FB-A39C-AF98E4A1ACB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FFC0-34C9-4855-A89A-6F9DFA376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8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981E-2F41-42FB-A39C-AF98E4A1ACB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FFC0-34C9-4855-A89A-6F9DFA376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3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981E-2F41-42FB-A39C-AF98E4A1ACB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FFC0-34C9-4855-A89A-6F9DFA376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5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981E-2F41-42FB-A39C-AF98E4A1ACB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FFC0-34C9-4855-A89A-6F9DFA376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7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981E-2F41-42FB-A39C-AF98E4A1ACB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FFC0-34C9-4855-A89A-6F9DFA376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4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981E-2F41-42FB-A39C-AF98E4A1ACB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FFC0-34C9-4855-A89A-6F9DFA376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5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981E-2F41-42FB-A39C-AF98E4A1ACB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FFC0-34C9-4855-A89A-6F9DFA376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6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981E-2F41-42FB-A39C-AF98E4A1ACB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FFC0-34C9-4855-A89A-6F9DFA376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3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8981E-2F41-42FB-A39C-AF98E4A1ACB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EFFC0-34C9-4855-A89A-6F9DFA376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0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3" y="286600"/>
            <a:ext cx="11483133" cy="6214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922" y="2362196"/>
            <a:ext cx="9305093" cy="2063086"/>
          </a:xfrm>
        </p:spPr>
        <p:txBody>
          <a:bodyPr>
            <a:prstTxWarp prst="textDeflat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আজকের</a:t>
            </a:r>
            <a:r>
              <a:rPr lang="bn-BD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মাল্টিমিডিয়া</a:t>
            </a:r>
            <a:r>
              <a:rPr lang="en-US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28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ক্লাসে</a:t>
            </a:r>
            <a:r>
              <a:rPr lang="en-US" sz="28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US" sz="28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8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সবাইকে </a:t>
            </a:r>
            <a:r>
              <a:rPr lang="bn-BD" sz="32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শুভেচ্ছা</a:t>
            </a:r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238" y="68238"/>
            <a:ext cx="12037327" cy="6687404"/>
            <a:chOff x="68238" y="68238"/>
            <a:chExt cx="12037327" cy="6687404"/>
          </a:xfrm>
        </p:grpSpPr>
        <p:sp>
          <p:nvSpPr>
            <p:cNvPr id="9" name="Rectangle 8"/>
            <p:cNvSpPr/>
            <p:nvPr/>
          </p:nvSpPr>
          <p:spPr>
            <a:xfrm>
              <a:off x="68238" y="68238"/>
              <a:ext cx="12037327" cy="6687404"/>
            </a:xfrm>
            <a:prstGeom prst="rect">
              <a:avLst/>
            </a:prstGeom>
            <a:noFill/>
            <a:ln w="76200">
              <a:solidFill>
                <a:srgbClr val="002060"/>
              </a:solidFill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0294" y="176752"/>
              <a:ext cx="11735484" cy="64703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438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034" y="532263"/>
            <a:ext cx="5989092" cy="4429452"/>
          </a:xfrm>
          <a:prstGeom prst="rect">
            <a:avLst/>
          </a:prstGeom>
          <a:ln w="381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288007" y="5518715"/>
            <a:ext cx="9597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আড়ালে</a:t>
            </a:r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238" y="68238"/>
            <a:ext cx="12037327" cy="6687404"/>
            <a:chOff x="68238" y="68238"/>
            <a:chExt cx="12037327" cy="6687404"/>
          </a:xfrm>
        </p:grpSpPr>
        <p:sp>
          <p:nvSpPr>
            <p:cNvPr id="11" name="Rectangle 10"/>
            <p:cNvSpPr/>
            <p:nvPr/>
          </p:nvSpPr>
          <p:spPr>
            <a:xfrm>
              <a:off x="68238" y="68238"/>
              <a:ext cx="12037327" cy="6687404"/>
            </a:xfrm>
            <a:prstGeom prst="rect">
              <a:avLst/>
            </a:prstGeom>
            <a:noFill/>
            <a:ln w="76200">
              <a:solidFill>
                <a:srgbClr val="002060"/>
              </a:solidFill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294" y="176752"/>
              <a:ext cx="11735484" cy="64703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6640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_7.PNG"/>
          <p:cNvPicPr>
            <a:picLocks noChangeAspect="1"/>
          </p:cNvPicPr>
          <p:nvPr/>
        </p:nvPicPr>
        <p:blipFill rotWithShape="1">
          <a:blip r:embed="rId2" cstate="print"/>
          <a:srcRect t="5941" r="1860"/>
          <a:stretch/>
        </p:blipFill>
        <p:spPr>
          <a:xfrm>
            <a:off x="3055563" y="606992"/>
            <a:ext cx="5760890" cy="4372970"/>
          </a:xfrm>
          <a:prstGeom prst="rect">
            <a:avLst/>
          </a:prstGeom>
          <a:ln w="381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016758" y="5314667"/>
            <a:ext cx="10140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কখনই</a:t>
            </a:r>
            <a:r>
              <a:rPr lang="en-US" sz="3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রূঢ়</a:t>
            </a:r>
            <a:r>
              <a:rPr lang="en-US" sz="3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অসংযত</a:t>
            </a:r>
            <a:r>
              <a:rPr lang="en-US" sz="3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অশালীন</a:t>
            </a:r>
            <a:r>
              <a:rPr lang="en-US" sz="3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3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238" y="68238"/>
            <a:ext cx="12037327" cy="6687404"/>
            <a:chOff x="68238" y="68238"/>
            <a:chExt cx="12037327" cy="6687404"/>
          </a:xfrm>
        </p:grpSpPr>
        <p:sp>
          <p:nvSpPr>
            <p:cNvPr id="8" name="Rectangle 7"/>
            <p:cNvSpPr/>
            <p:nvPr/>
          </p:nvSpPr>
          <p:spPr>
            <a:xfrm>
              <a:off x="68238" y="68238"/>
              <a:ext cx="12037327" cy="6687404"/>
            </a:xfrm>
            <a:prstGeom prst="rect">
              <a:avLst/>
            </a:prstGeom>
            <a:noFill/>
            <a:ln w="76200">
              <a:solidFill>
                <a:srgbClr val="002060"/>
              </a:solidFill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294" y="176752"/>
              <a:ext cx="11735484" cy="64703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8777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sw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2374" y="909767"/>
            <a:ext cx="4312796" cy="3930555"/>
          </a:xfrm>
          <a:prstGeom prst="rect">
            <a:avLst/>
          </a:prstGeom>
          <a:ln w="381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apture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4620" y="909767"/>
            <a:ext cx="4226581" cy="3929273"/>
          </a:xfrm>
          <a:prstGeom prst="rect">
            <a:avLst/>
          </a:prstGeom>
          <a:ln w="381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764275" y="5435319"/>
            <a:ext cx="10645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36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কাউকে</a:t>
            </a:r>
            <a:r>
              <a:rPr lang="en-US" sz="36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36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8238" y="68238"/>
            <a:ext cx="12037327" cy="6687404"/>
            <a:chOff x="68238" y="68238"/>
            <a:chExt cx="12037327" cy="6687404"/>
          </a:xfrm>
        </p:grpSpPr>
        <p:sp>
          <p:nvSpPr>
            <p:cNvPr id="12" name="Rectangle 11"/>
            <p:cNvSpPr/>
            <p:nvPr/>
          </p:nvSpPr>
          <p:spPr>
            <a:xfrm>
              <a:off x="68238" y="68238"/>
              <a:ext cx="12037327" cy="6687404"/>
            </a:xfrm>
            <a:prstGeom prst="rect">
              <a:avLst/>
            </a:prstGeom>
            <a:noFill/>
            <a:ln w="76200">
              <a:solidFill>
                <a:srgbClr val="002060"/>
              </a:solidFill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294" y="176752"/>
              <a:ext cx="11735484" cy="64703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7737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e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7106" y="3276600"/>
            <a:ext cx="10645253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6" name="Picture 5" descr="Capture_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2" y="1524000"/>
            <a:ext cx="10645253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7" name="Picture 6" descr="Capture_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7106" y="4967288"/>
            <a:ext cx="10645253" cy="838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829670" y="458971"/>
            <a:ext cx="10514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8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8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8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48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66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238" y="68238"/>
            <a:ext cx="12037327" cy="6687404"/>
            <a:chOff x="68238" y="68238"/>
            <a:chExt cx="12037327" cy="6687404"/>
          </a:xfrm>
        </p:grpSpPr>
        <p:sp>
          <p:nvSpPr>
            <p:cNvPr id="10" name="Rectangle 9"/>
            <p:cNvSpPr/>
            <p:nvPr/>
          </p:nvSpPr>
          <p:spPr>
            <a:xfrm>
              <a:off x="68238" y="68238"/>
              <a:ext cx="12037327" cy="6687404"/>
            </a:xfrm>
            <a:prstGeom prst="rect">
              <a:avLst/>
            </a:prstGeom>
            <a:noFill/>
            <a:ln w="76200">
              <a:solidFill>
                <a:srgbClr val="002060"/>
              </a:solidFill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0294" y="176752"/>
              <a:ext cx="11735484" cy="64703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096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238" y="68238"/>
            <a:ext cx="12037327" cy="6687404"/>
            <a:chOff x="68238" y="68238"/>
            <a:chExt cx="12037327" cy="6687404"/>
          </a:xfrm>
        </p:grpSpPr>
        <p:sp>
          <p:nvSpPr>
            <p:cNvPr id="4" name="Rectangle 3"/>
            <p:cNvSpPr/>
            <p:nvPr/>
          </p:nvSpPr>
          <p:spPr>
            <a:xfrm>
              <a:off x="68238" y="68238"/>
              <a:ext cx="12037327" cy="6687404"/>
            </a:xfrm>
            <a:prstGeom prst="rect">
              <a:avLst/>
            </a:prstGeom>
            <a:noFill/>
            <a:ln w="76200">
              <a:solidFill>
                <a:srgbClr val="002060"/>
              </a:solidFill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0294" y="176752"/>
              <a:ext cx="11735484" cy="64703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54874" y="585717"/>
            <a:ext cx="8382000" cy="1200329"/>
          </a:xfrm>
          <a:prstGeom prst="rect">
            <a:avLst/>
          </a:prstGeom>
          <a:solidFill>
            <a:srgbClr val="FFFF66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729" y="3073384"/>
            <a:ext cx="11232108" cy="67710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ইন্টারনেট ব্যবহারের সতর্কতাগুলো খাতায় লেখ। </a:t>
            </a:r>
            <a:endParaRPr lang="en-US" sz="38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3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net-addi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7385" y="519962"/>
            <a:ext cx="4229294" cy="285474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68238" y="68238"/>
            <a:ext cx="12037327" cy="6687404"/>
            <a:chOff x="68238" y="68238"/>
            <a:chExt cx="12037327" cy="6687404"/>
          </a:xfrm>
        </p:grpSpPr>
        <p:sp>
          <p:nvSpPr>
            <p:cNvPr id="4" name="Rectangle 3"/>
            <p:cNvSpPr/>
            <p:nvPr/>
          </p:nvSpPr>
          <p:spPr>
            <a:xfrm>
              <a:off x="68238" y="68238"/>
              <a:ext cx="12037327" cy="6687404"/>
            </a:xfrm>
            <a:prstGeom prst="rect">
              <a:avLst/>
            </a:prstGeom>
            <a:noFill/>
            <a:ln w="76200">
              <a:solidFill>
                <a:srgbClr val="002060"/>
              </a:solidFill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0294" y="176752"/>
              <a:ext cx="11735484" cy="64703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182038" y="1068616"/>
            <a:ext cx="4735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 </a:t>
            </a:r>
            <a:endParaRPr lang="en-US" sz="5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2251" y="3510518"/>
            <a:ext cx="7314428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যেকোনো কর্মকাণ্ড যা মানসিক, শারীরিক বা সামাজিকভাবে হানিকারক, এবং নিজের ক্ষতি জেনেও সেই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 ব্যবহারকারীর অপ্রতিরোধ্য আকাঙ্ক্ষার পুনরাবৃত্তিকেই আসক্তি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addiction-funn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595" y="2059853"/>
            <a:ext cx="3394869" cy="3758989"/>
          </a:xfrm>
          <a:prstGeom prst="rect">
            <a:avLst/>
          </a:prstGeom>
          <a:ln w="5715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0489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03" y="453761"/>
            <a:ext cx="4919846" cy="3315271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68238" y="68238"/>
            <a:ext cx="12037327" cy="6687404"/>
            <a:chOff x="68238" y="68238"/>
            <a:chExt cx="12037327" cy="6687404"/>
          </a:xfrm>
        </p:grpSpPr>
        <p:sp>
          <p:nvSpPr>
            <p:cNvPr id="4" name="Rectangle 3"/>
            <p:cNvSpPr/>
            <p:nvPr/>
          </p:nvSpPr>
          <p:spPr>
            <a:xfrm>
              <a:off x="68238" y="68238"/>
              <a:ext cx="12037327" cy="6687404"/>
            </a:xfrm>
            <a:prstGeom prst="rect">
              <a:avLst/>
            </a:prstGeom>
            <a:noFill/>
            <a:ln w="76200">
              <a:solidFill>
                <a:srgbClr val="002060"/>
              </a:solidFill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0294" y="218364"/>
              <a:ext cx="11735484" cy="63735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57" y="453761"/>
            <a:ext cx="4565007" cy="3315271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63303" y="4183001"/>
            <a:ext cx="10227861" cy="17543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২০০৯ সালে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চীনের</a:t>
            </a:r>
            <a:r>
              <a:rPr lang="en-US" sz="36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দম্পতি</a:t>
            </a:r>
            <a:r>
              <a:rPr lang="en-US" sz="36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MMO</a:t>
            </a:r>
            <a:r>
              <a:rPr lang="bn-BD" sz="35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(Massively Multiplayer Online Game)</a:t>
            </a:r>
            <a:r>
              <a:rPr lang="bn-BD" sz="36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নামে গেম খেলায় এতই আসক্ত হয়েছিল যে তারা তাদের তিন সন্তানকে বিক্রি করে গেম খেলেছিলো। </a:t>
            </a:r>
            <a:endParaRPr lang="en-US" sz="3600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0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82" y="629828"/>
            <a:ext cx="4557773" cy="2563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98" y="629829"/>
            <a:ext cx="4578117" cy="2563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68238" y="68238"/>
            <a:ext cx="12037327" cy="6687404"/>
            <a:chOff x="68238" y="68238"/>
            <a:chExt cx="12037327" cy="6687404"/>
          </a:xfrm>
        </p:grpSpPr>
        <p:sp>
          <p:nvSpPr>
            <p:cNvPr id="7" name="Rectangle 6"/>
            <p:cNvSpPr/>
            <p:nvPr/>
          </p:nvSpPr>
          <p:spPr>
            <a:xfrm>
              <a:off x="68238" y="68238"/>
              <a:ext cx="12037327" cy="6687404"/>
            </a:xfrm>
            <a:prstGeom prst="rect">
              <a:avLst/>
            </a:prstGeom>
            <a:noFill/>
            <a:ln w="76200">
              <a:solidFill>
                <a:srgbClr val="002060"/>
              </a:solidFill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294" y="176752"/>
              <a:ext cx="11735484" cy="64703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84080" y="3775666"/>
            <a:ext cx="5234583" cy="25545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অনেকে মোবাইলে গেম খেলায় আসক্ত হয়ে পরেছে যা তাদের জন্য অনেক ক্ষতির কারণ হতে পারে। </a:t>
            </a:r>
            <a:endParaRPr lang="en-US" sz="4000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online-games-mmo-zpsb4rw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459" y="3507471"/>
            <a:ext cx="4528308" cy="266936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052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5245" y="421905"/>
            <a:ext cx="4190359" cy="2845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om-and-Jer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3189" y="421905"/>
            <a:ext cx="4430157" cy="2777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44534" y="3961023"/>
            <a:ext cx="595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বাচ্চাদের</a:t>
            </a:r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ভি</a:t>
            </a:r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238" y="68238"/>
            <a:ext cx="12037327" cy="6687404"/>
            <a:chOff x="68238" y="68238"/>
            <a:chExt cx="12037327" cy="6687404"/>
          </a:xfrm>
        </p:grpSpPr>
        <p:sp>
          <p:nvSpPr>
            <p:cNvPr id="9" name="Rectangle 8"/>
            <p:cNvSpPr/>
            <p:nvPr/>
          </p:nvSpPr>
          <p:spPr>
            <a:xfrm>
              <a:off x="68238" y="68238"/>
              <a:ext cx="12037327" cy="6687404"/>
            </a:xfrm>
            <a:prstGeom prst="rect">
              <a:avLst/>
            </a:prstGeom>
            <a:noFill/>
            <a:ln w="76200">
              <a:solidFill>
                <a:srgbClr val="002060"/>
              </a:solidFill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294" y="176752"/>
              <a:ext cx="11735484" cy="64703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190" y="3473669"/>
            <a:ext cx="4430157" cy="2831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137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igif_en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349" y="631935"/>
            <a:ext cx="5266594" cy="3694891"/>
          </a:xfrm>
          <a:prstGeom prst="rect">
            <a:avLst/>
          </a:prstGeom>
          <a:ln w="5715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782739" y="4993533"/>
            <a:ext cx="8626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8238" y="68238"/>
            <a:ext cx="12037327" cy="6687404"/>
            <a:chOff x="68238" y="68238"/>
            <a:chExt cx="12037327" cy="6687404"/>
          </a:xfrm>
        </p:grpSpPr>
        <p:sp>
          <p:nvSpPr>
            <p:cNvPr id="12" name="Rectangle 11"/>
            <p:cNvSpPr/>
            <p:nvPr/>
          </p:nvSpPr>
          <p:spPr>
            <a:xfrm>
              <a:off x="68238" y="68238"/>
              <a:ext cx="12037327" cy="6687404"/>
            </a:xfrm>
            <a:prstGeom prst="rect">
              <a:avLst/>
            </a:prstGeom>
            <a:noFill/>
            <a:ln w="76200">
              <a:solidFill>
                <a:srgbClr val="002060"/>
              </a:solidFill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294" y="176752"/>
              <a:ext cx="11735484" cy="64703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514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86990" y="395785"/>
            <a:ext cx="3751290" cy="11233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2606" y="1978925"/>
            <a:ext cx="11260819" cy="3261815"/>
            <a:chOff x="571790" y="1978925"/>
            <a:chExt cx="10605727" cy="3261815"/>
          </a:xfrm>
        </p:grpSpPr>
        <p:sp>
          <p:nvSpPr>
            <p:cNvPr id="3" name="TextBox 5"/>
            <p:cNvSpPr txBox="1"/>
            <p:nvPr/>
          </p:nvSpPr>
          <p:spPr>
            <a:xfrm>
              <a:off x="571790" y="2337212"/>
              <a:ext cx="3614993" cy="26161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মনিরুজ্জামান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মনির </a:t>
              </a:r>
              <a:endPara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24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sz="24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আই সি টি</a:t>
              </a:r>
              <a:r>
                <a:rPr lang="en-US" sz="24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)</a:t>
              </a:r>
              <a:endPara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আমবাগান</a:t>
              </a:r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সাদুল্লাপুর</a:t>
              </a:r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গাইবান্ধা</a:t>
              </a:r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monirsarker79@gmail.com</a:t>
              </a:r>
              <a:endParaRPr lang="en-US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bn-BD" sz="28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০১৭২৮১৬৬১১৬ </a:t>
              </a:r>
              <a:endPara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NewAd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2693" y="2110481"/>
              <a:ext cx="2564711" cy="29344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7274257" y="2316124"/>
              <a:ext cx="390326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0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তথ্য ও যোগাযোগ প্রযুক্তি </a:t>
              </a:r>
            </a:p>
            <a:p>
              <a:r>
                <a:rPr lang="bn-BD" sz="30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 সপ্তম</a:t>
              </a:r>
            </a:p>
            <a:p>
              <a:r>
                <a:rPr lang="bn-BD" sz="30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 ৩য়</a:t>
              </a:r>
            </a:p>
            <a:p>
              <a:r>
                <a:rPr lang="bn-BD" sz="30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পাঠঃ  ১৯-২২ </a:t>
              </a:r>
            </a:p>
            <a:p>
              <a:r>
                <a:rPr lang="bn-BD" sz="30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 ৪০ মিনিট</a:t>
              </a:r>
            </a:p>
            <a:p>
              <a:r>
                <a:rPr lang="bn-BD" sz="30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২৪/০১/২০২১ ইং </a:t>
              </a:r>
              <a:endParaRPr lang="en-US" sz="3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71790" y="1978925"/>
              <a:ext cx="10605727" cy="3261815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238" y="68238"/>
            <a:ext cx="12037327" cy="6687404"/>
            <a:chOff x="68238" y="68238"/>
            <a:chExt cx="12037327" cy="6687404"/>
          </a:xfrm>
        </p:grpSpPr>
        <p:sp>
          <p:nvSpPr>
            <p:cNvPr id="13" name="Rectangle 12"/>
            <p:cNvSpPr/>
            <p:nvPr/>
          </p:nvSpPr>
          <p:spPr>
            <a:xfrm>
              <a:off x="68238" y="68238"/>
              <a:ext cx="12037327" cy="6687404"/>
            </a:xfrm>
            <a:prstGeom prst="rect">
              <a:avLst/>
            </a:prstGeom>
            <a:noFill/>
            <a:ln w="76200">
              <a:solidFill>
                <a:srgbClr val="002060"/>
              </a:solidFill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0294" y="176752"/>
              <a:ext cx="11735484" cy="64703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1569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cebook_416x416.jpg"/>
          <p:cNvPicPr>
            <a:picLocks noChangeAspect="1"/>
          </p:cNvPicPr>
          <p:nvPr/>
        </p:nvPicPr>
        <p:blipFill>
          <a:blip r:embed="rId2" cstate="print"/>
          <a:srcRect l="7627" t="17797" r="5932" b="8475"/>
          <a:stretch>
            <a:fillRect/>
          </a:stretch>
        </p:blipFill>
        <p:spPr>
          <a:xfrm>
            <a:off x="1102401" y="455913"/>
            <a:ext cx="4192930" cy="2611357"/>
          </a:xfrm>
          <a:prstGeom prst="rect">
            <a:avLst/>
          </a:prstGeom>
          <a:ln w="381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index_693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006" y="455913"/>
            <a:ext cx="4173045" cy="2568801"/>
          </a:xfrm>
          <a:prstGeom prst="rect">
            <a:avLst/>
          </a:prstGeom>
          <a:ln w="381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5828586" y="4045979"/>
            <a:ext cx="5719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0" name="Picture 9" descr="Linkedin-iPad.jpg"/>
          <p:cNvPicPr>
            <a:picLocks noChangeAspect="1"/>
          </p:cNvPicPr>
          <p:nvPr/>
        </p:nvPicPr>
        <p:blipFill>
          <a:blip r:embed="rId4"/>
          <a:srcRect l="10256" r="10256"/>
          <a:stretch>
            <a:fillRect/>
          </a:stretch>
        </p:blipFill>
        <p:spPr>
          <a:xfrm>
            <a:off x="1102401" y="3502544"/>
            <a:ext cx="4192930" cy="2725266"/>
          </a:xfrm>
          <a:prstGeom prst="rect">
            <a:avLst/>
          </a:prstGeom>
          <a:ln w="381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9" name="Group 8"/>
          <p:cNvGrpSpPr/>
          <p:nvPr/>
        </p:nvGrpSpPr>
        <p:grpSpPr>
          <a:xfrm>
            <a:off x="68238" y="68238"/>
            <a:ext cx="12037327" cy="6687404"/>
            <a:chOff x="68238" y="68238"/>
            <a:chExt cx="12037327" cy="6687404"/>
          </a:xfrm>
        </p:grpSpPr>
        <p:sp>
          <p:nvSpPr>
            <p:cNvPr id="11" name="Rectangle 10"/>
            <p:cNvSpPr/>
            <p:nvPr/>
          </p:nvSpPr>
          <p:spPr>
            <a:xfrm>
              <a:off x="68238" y="68238"/>
              <a:ext cx="12037327" cy="6687404"/>
            </a:xfrm>
            <a:prstGeom prst="rect">
              <a:avLst/>
            </a:prstGeom>
            <a:noFill/>
            <a:ln w="76200">
              <a:solidFill>
                <a:srgbClr val="002060"/>
              </a:solidFill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294" y="176752"/>
              <a:ext cx="11735484" cy="64703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119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9064" y="454269"/>
            <a:ext cx="4174916" cy="2762812"/>
          </a:xfrm>
          <a:prstGeom prst="rect">
            <a:avLst/>
          </a:prstGeom>
          <a:ln w="28575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play_foot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9063" y="3580864"/>
            <a:ext cx="4159961" cy="2773307"/>
          </a:xfrm>
          <a:prstGeom prst="rect">
            <a:avLst/>
          </a:prstGeom>
          <a:ln w="28575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news_im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285" y="454269"/>
            <a:ext cx="4152112" cy="2762812"/>
          </a:xfrm>
          <a:prstGeom prst="rect">
            <a:avLst/>
          </a:prstGeom>
          <a:ln w="28575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614042" y="3580864"/>
            <a:ext cx="6014185" cy="263149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3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তরু</a:t>
            </a:r>
            <a:r>
              <a:rPr lang="en-US" sz="33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IN" sz="33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প্রজন্ম</a:t>
            </a:r>
            <a:r>
              <a:rPr lang="en-US" sz="33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3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3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অতিরিক্ত </a:t>
            </a:r>
            <a:r>
              <a:rPr lang="bn-BD" sz="33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মোবাইল, কম্পিউটার বা  </a:t>
            </a:r>
            <a:r>
              <a:rPr lang="bn-IN" sz="33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ইন্টারনেট </a:t>
            </a:r>
            <a:r>
              <a:rPr lang="bn-IN" sz="33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ব্যবহার করা ছেড়ে </a:t>
            </a:r>
            <a:r>
              <a:rPr lang="en-US" sz="33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বইপড়ার</a:t>
            </a:r>
            <a:r>
              <a:rPr lang="en-US" sz="33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পাশা-পাশি</a:t>
            </a:r>
            <a:r>
              <a:rPr lang="en-US" sz="33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3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33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3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ধুলা</a:t>
            </a:r>
            <a:r>
              <a:rPr lang="en-US" sz="33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33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3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3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নৃত্য</a:t>
            </a:r>
            <a:r>
              <a:rPr lang="en-US" sz="33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33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নাট</a:t>
            </a:r>
            <a:r>
              <a:rPr lang="en-US" sz="33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bn-IN" sz="33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অভিনয়</a:t>
            </a:r>
            <a:r>
              <a:rPr lang="en-US" sz="33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করাসহ</a:t>
            </a:r>
            <a:r>
              <a:rPr lang="en-US" sz="33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3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3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সহপাঠ্যক্রমিক</a:t>
            </a:r>
            <a:r>
              <a:rPr lang="en-US" sz="33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কার্যক্রমে</a:t>
            </a:r>
            <a:r>
              <a:rPr lang="en-US" sz="33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অংশগ্রহন</a:t>
            </a:r>
            <a:r>
              <a:rPr lang="en-US" sz="33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3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3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8238" y="68238"/>
            <a:ext cx="12037327" cy="6687404"/>
            <a:chOff x="68238" y="68238"/>
            <a:chExt cx="12037327" cy="6687404"/>
          </a:xfrm>
        </p:grpSpPr>
        <p:sp>
          <p:nvSpPr>
            <p:cNvPr id="12" name="Rectangle 11"/>
            <p:cNvSpPr/>
            <p:nvPr/>
          </p:nvSpPr>
          <p:spPr>
            <a:xfrm>
              <a:off x="68238" y="68238"/>
              <a:ext cx="12037327" cy="6687404"/>
            </a:xfrm>
            <a:prstGeom prst="rect">
              <a:avLst/>
            </a:prstGeom>
            <a:noFill/>
            <a:ln w="76200">
              <a:solidFill>
                <a:srgbClr val="002060"/>
              </a:solidFill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0294" y="176752"/>
              <a:ext cx="11735484" cy="64703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28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2155" y="504633"/>
            <a:ext cx="4038600" cy="48006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Jon-Rassel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652" y="504633"/>
            <a:ext cx="3925139" cy="48006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251045" y="5486401"/>
            <a:ext cx="4279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নৃত্য</a:t>
            </a:r>
            <a:r>
              <a:rPr lang="en-US" sz="4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4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1645" y="5486401"/>
            <a:ext cx="4279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গাওয়া</a:t>
            </a:r>
            <a:r>
              <a:rPr lang="en-US" sz="4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238" y="68238"/>
            <a:ext cx="12037327" cy="6687404"/>
            <a:chOff x="68238" y="68238"/>
            <a:chExt cx="12037327" cy="6687404"/>
          </a:xfrm>
        </p:grpSpPr>
        <p:sp>
          <p:nvSpPr>
            <p:cNvPr id="13" name="Rectangle 12"/>
            <p:cNvSpPr/>
            <p:nvPr/>
          </p:nvSpPr>
          <p:spPr>
            <a:xfrm>
              <a:off x="68238" y="68238"/>
              <a:ext cx="12037327" cy="6687404"/>
            </a:xfrm>
            <a:prstGeom prst="rect">
              <a:avLst/>
            </a:prstGeom>
            <a:noFill/>
            <a:ln w="76200">
              <a:solidFill>
                <a:srgbClr val="002060"/>
              </a:solidFill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0294" y="176752"/>
              <a:ext cx="11735484" cy="64703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673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8523" y="572069"/>
            <a:ext cx="8382000" cy="1200329"/>
          </a:xfrm>
          <a:prstGeom prst="rect">
            <a:avLst/>
          </a:prstGeom>
          <a:solidFill>
            <a:srgbClr val="FFFF66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238" y="68238"/>
            <a:ext cx="12037327" cy="6687404"/>
            <a:chOff x="68238" y="68238"/>
            <a:chExt cx="12037327" cy="6687404"/>
          </a:xfrm>
        </p:grpSpPr>
        <p:sp>
          <p:nvSpPr>
            <p:cNvPr id="4" name="Rectangle 3"/>
            <p:cNvSpPr/>
            <p:nvPr/>
          </p:nvSpPr>
          <p:spPr>
            <a:xfrm>
              <a:off x="68238" y="68238"/>
              <a:ext cx="12037327" cy="6687404"/>
            </a:xfrm>
            <a:prstGeom prst="rect">
              <a:avLst/>
            </a:prstGeom>
            <a:noFill/>
            <a:ln w="76200">
              <a:solidFill>
                <a:srgbClr val="002060"/>
              </a:solidFill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0294" y="176752"/>
              <a:ext cx="11735484" cy="64703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0376" y="3290906"/>
            <a:ext cx="11273050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 থেকে পরিত্রাণের উপায় দলে আলোচনা করে বর্ণনা কর। </a:t>
            </a:r>
            <a:endParaRPr lang="en-US" sz="4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60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29269" y="305373"/>
            <a:ext cx="7333598" cy="1100345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8238" y="68238"/>
            <a:ext cx="12037327" cy="6687404"/>
            <a:chOff x="68238" y="68238"/>
            <a:chExt cx="12037327" cy="6687404"/>
          </a:xfrm>
        </p:grpSpPr>
        <p:sp>
          <p:nvSpPr>
            <p:cNvPr id="54" name="Rectangle 53"/>
            <p:cNvSpPr/>
            <p:nvPr/>
          </p:nvSpPr>
          <p:spPr>
            <a:xfrm>
              <a:off x="68238" y="68238"/>
              <a:ext cx="12037327" cy="6687404"/>
            </a:xfrm>
            <a:prstGeom prst="rect">
              <a:avLst/>
            </a:prstGeom>
            <a:noFill/>
            <a:ln w="76200">
              <a:solidFill>
                <a:srgbClr val="002060"/>
              </a:solidFill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20294" y="176752"/>
              <a:ext cx="11735484" cy="64703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98393" y="2257776"/>
            <a:ext cx="10577016" cy="23083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6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সচেতন ব্যবহার কী?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6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ইন্টারনেটে অন্যের সাথে কেমন হওয়া যাবেনা?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6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 কাকে বলে?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6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 এবং কখন চীনের দম্পতী তাদের সন্তান বিক্রি করেছিল? </a:t>
            </a:r>
            <a:endParaRPr lang="en-US" sz="36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0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779404" y="490047"/>
            <a:ext cx="8710405" cy="3507003"/>
            <a:chOff x="1779404" y="490047"/>
            <a:chExt cx="8710405" cy="3507003"/>
          </a:xfrm>
        </p:grpSpPr>
        <p:grpSp>
          <p:nvGrpSpPr>
            <p:cNvPr id="9" name="Group 8"/>
            <p:cNvGrpSpPr/>
            <p:nvPr/>
          </p:nvGrpSpPr>
          <p:grpSpPr>
            <a:xfrm>
              <a:off x="1779404" y="490047"/>
              <a:ext cx="8710405" cy="3507003"/>
              <a:chOff x="692331" y="470263"/>
              <a:chExt cx="11024302" cy="5264331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024743" y="2286000"/>
                <a:ext cx="8059783" cy="304364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>
                <a:off x="692331" y="470263"/>
                <a:ext cx="11024302" cy="1815737"/>
              </a:xfrm>
              <a:prstGeom prst="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728061" y="3807823"/>
                <a:ext cx="757647" cy="152182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805062" y="3566161"/>
                <a:ext cx="750074" cy="96665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26976" y="3566162"/>
                <a:ext cx="750074" cy="96665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>
                <a:stCxn id="12" idx="0"/>
                <a:endCxn id="12" idx="2"/>
              </p:cNvCxnSpPr>
              <p:nvPr/>
            </p:nvCxnSpPr>
            <p:spPr>
              <a:xfrm>
                <a:off x="6106885" y="3807823"/>
                <a:ext cx="0" cy="15218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4284617" y="5329646"/>
                <a:ext cx="3647563" cy="40494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4284617" y="5597435"/>
                <a:ext cx="364756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280261" y="5449386"/>
                <a:ext cx="364756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4345586" y="669567"/>
              <a:ext cx="36462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dirty="0" smtClean="0">
                  <a:ln w="0"/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en-US" sz="6600" dirty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2263" y="4421375"/>
            <a:ext cx="11081982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কোনো বিষয়ে আসক্তির সৃষ্টি হলে কী ধরনের ক্ষতি হতে পারে ব্যাখ্যা কর। </a:t>
            </a:r>
            <a:endParaRPr lang="en-US" sz="3600" b="1" dirty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8238" y="68238"/>
            <a:ext cx="12037327" cy="6687404"/>
            <a:chOff x="68238" y="68238"/>
            <a:chExt cx="12037327" cy="6687404"/>
          </a:xfrm>
        </p:grpSpPr>
        <p:sp>
          <p:nvSpPr>
            <p:cNvPr id="23" name="Rectangle 22"/>
            <p:cNvSpPr/>
            <p:nvPr/>
          </p:nvSpPr>
          <p:spPr>
            <a:xfrm>
              <a:off x="68238" y="68238"/>
              <a:ext cx="12037327" cy="6687404"/>
            </a:xfrm>
            <a:prstGeom prst="rect">
              <a:avLst/>
            </a:prstGeom>
            <a:noFill/>
            <a:ln w="76200">
              <a:solidFill>
                <a:srgbClr val="002060"/>
              </a:solidFill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294" y="176752"/>
              <a:ext cx="11735484" cy="64703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263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734_originalmm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177555">
            <a:off x="6371260" y="1603723"/>
            <a:ext cx="4872756" cy="4197803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20966162">
            <a:off x="40122" y="1614384"/>
            <a:ext cx="6852751" cy="279904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bn-BD" sz="110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</a:t>
            </a:r>
            <a:endParaRPr lang="en-US" sz="11000" b="1" dirty="0">
              <a:ln w="66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238" y="68238"/>
            <a:ext cx="12037327" cy="6687404"/>
            <a:chOff x="68238" y="68238"/>
            <a:chExt cx="12037327" cy="6687404"/>
          </a:xfrm>
        </p:grpSpPr>
        <p:sp>
          <p:nvSpPr>
            <p:cNvPr id="8" name="Rectangle 7"/>
            <p:cNvSpPr/>
            <p:nvPr/>
          </p:nvSpPr>
          <p:spPr>
            <a:xfrm>
              <a:off x="68238" y="68238"/>
              <a:ext cx="12037327" cy="6687404"/>
            </a:xfrm>
            <a:prstGeom prst="rect">
              <a:avLst/>
            </a:prstGeom>
            <a:noFill/>
            <a:ln w="76200">
              <a:solidFill>
                <a:srgbClr val="002060"/>
              </a:solidFill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0294" y="176752"/>
              <a:ext cx="11735484" cy="64703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2008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nif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237529" y="505638"/>
            <a:ext cx="5695386" cy="3794229"/>
          </a:xfrm>
          <a:prstGeom prst="rect">
            <a:avLst/>
          </a:prstGeom>
          <a:ln w="28575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419941" y="4680977"/>
            <a:ext cx="89739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 smtClean="0">
                <a:ln w="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4500" dirty="0" smtClean="0">
                <a:ln w="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500" dirty="0" smtClean="0">
                <a:ln w="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n w="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500" dirty="0" smtClean="0">
                <a:ln w="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দেখতে পাচ্ছো</a:t>
            </a:r>
            <a:r>
              <a:rPr lang="en-US" sz="4500" dirty="0" smtClean="0">
                <a:ln w="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5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997" y="4628752"/>
            <a:ext cx="111758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00" dirty="0" smtClean="0">
                <a:ln w="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চাকু কীভাবে ব্যবহার </a:t>
            </a:r>
            <a:r>
              <a:rPr lang="en-US" sz="4500" dirty="0" err="1" smtClean="0">
                <a:ln w="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500" dirty="0" smtClean="0">
                <a:ln w="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500" dirty="0" smtClean="0">
                <a:ln w="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n w="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4500" dirty="0" smtClean="0">
                <a:ln w="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5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362" y="4628752"/>
            <a:ext cx="103137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00" dirty="0" smtClean="0">
                <a:ln w="0"/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 একটি চাকু দেখা যাচ্ছে। </a:t>
            </a:r>
            <a:endParaRPr lang="en-US" sz="4500" dirty="0">
              <a:ln w="0"/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996" y="4615104"/>
            <a:ext cx="111724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00" dirty="0" smtClean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চাকু সচেতনার সাথে ব্যবহার করতে হয়।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238" y="68238"/>
            <a:ext cx="12037327" cy="6687404"/>
            <a:chOff x="68238" y="68238"/>
            <a:chExt cx="12037327" cy="6687404"/>
          </a:xfrm>
        </p:grpSpPr>
        <p:sp>
          <p:nvSpPr>
            <p:cNvPr id="11" name="Rectangle 10"/>
            <p:cNvSpPr/>
            <p:nvPr/>
          </p:nvSpPr>
          <p:spPr>
            <a:xfrm>
              <a:off x="68238" y="68238"/>
              <a:ext cx="12037327" cy="6687404"/>
            </a:xfrm>
            <a:prstGeom prst="rect">
              <a:avLst/>
            </a:prstGeom>
            <a:noFill/>
            <a:ln w="76200">
              <a:solidFill>
                <a:srgbClr val="002060"/>
              </a:solidFill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294" y="176752"/>
              <a:ext cx="11735484" cy="64703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321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238" y="68238"/>
            <a:ext cx="12037327" cy="6687404"/>
            <a:chOff x="68238" y="68238"/>
            <a:chExt cx="12037327" cy="6687404"/>
          </a:xfrm>
        </p:grpSpPr>
        <p:sp>
          <p:nvSpPr>
            <p:cNvPr id="11" name="Rectangle 10"/>
            <p:cNvSpPr/>
            <p:nvPr/>
          </p:nvSpPr>
          <p:spPr>
            <a:xfrm>
              <a:off x="68238" y="68238"/>
              <a:ext cx="12037327" cy="6687404"/>
            </a:xfrm>
            <a:prstGeom prst="rect">
              <a:avLst/>
            </a:prstGeom>
            <a:noFill/>
            <a:ln w="76200">
              <a:solidFill>
                <a:srgbClr val="002060"/>
              </a:solidFill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294" y="176752"/>
              <a:ext cx="11735484" cy="64703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117" y="5095103"/>
            <a:ext cx="121055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00" dirty="0" smtClean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মেয়েটি হয়তো কম্পিউটারে গেম খেলায় আসক্ত তাই যেতে চাচ্ছেনা। </a:t>
            </a:r>
          </a:p>
        </p:txBody>
      </p:sp>
      <p:pic>
        <p:nvPicPr>
          <p:cNvPr id="9" name="Picture 8" descr="Internet-addi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7379" y="541620"/>
            <a:ext cx="5696972" cy="404271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21827" y="5076410"/>
            <a:ext cx="111758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00" dirty="0" smtClean="0">
                <a:ln w="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মেয়েটি যেতে চাচ্ছেনা কেন? </a:t>
            </a:r>
            <a:endParaRPr lang="en-US" sz="45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0038" y="5086284"/>
            <a:ext cx="103137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00" dirty="0" smtClean="0">
                <a:ln w="0"/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 মেয়েকে ল্যাপটপ থেকে টেনে নিয়ে যাচ্ছে। </a:t>
            </a:r>
            <a:endParaRPr lang="en-US" sz="4500" dirty="0">
              <a:ln w="0"/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6168" y="5076410"/>
            <a:ext cx="89739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00" dirty="0" smtClean="0">
                <a:ln w="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এবারের </a:t>
            </a:r>
            <a:r>
              <a:rPr lang="en-US" sz="4500" dirty="0" err="1" smtClean="0">
                <a:ln w="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bn-BD" sz="4500" dirty="0" smtClean="0">
                <a:ln w="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500" dirty="0" smtClean="0">
                <a:ln w="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n w="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500" dirty="0" smtClean="0">
                <a:ln w="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দেখতে পাচ্ছ</a:t>
            </a:r>
            <a:r>
              <a:rPr lang="en-US" sz="4500" dirty="0" smtClean="0">
                <a:ln w="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5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4" grpId="0"/>
      <p:bldP spid="14" grpId="1"/>
      <p:bldP spid="15" grpId="0"/>
      <p:bldP spid="15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238" y="68238"/>
            <a:ext cx="12037327" cy="6687404"/>
            <a:chOff x="68238" y="68238"/>
            <a:chExt cx="12037327" cy="6687404"/>
          </a:xfrm>
        </p:grpSpPr>
        <p:sp>
          <p:nvSpPr>
            <p:cNvPr id="3" name="Rectangle 2"/>
            <p:cNvSpPr/>
            <p:nvPr/>
          </p:nvSpPr>
          <p:spPr>
            <a:xfrm>
              <a:off x="68238" y="68238"/>
              <a:ext cx="12037327" cy="6687404"/>
            </a:xfrm>
            <a:prstGeom prst="rect">
              <a:avLst/>
            </a:prstGeom>
            <a:noFill/>
            <a:ln w="76200">
              <a:solidFill>
                <a:srgbClr val="002060"/>
              </a:solidFill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0294" y="176752"/>
              <a:ext cx="11735484" cy="64703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527945" y="559559"/>
            <a:ext cx="51179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51" y="2580941"/>
            <a:ext cx="11000098" cy="16619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02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সচেতন ব্যবহার ও আসক্তি </a:t>
            </a:r>
            <a:endParaRPr lang="en-US" sz="10200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77" y="4486433"/>
            <a:ext cx="2931548" cy="183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77" y="462738"/>
            <a:ext cx="2931548" cy="183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425" y="4486433"/>
            <a:ext cx="2931548" cy="183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425" y="462738"/>
            <a:ext cx="2931548" cy="183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166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238" y="68238"/>
            <a:ext cx="12037327" cy="6687404"/>
            <a:chOff x="68238" y="68238"/>
            <a:chExt cx="12037327" cy="6687404"/>
          </a:xfrm>
        </p:grpSpPr>
        <p:sp>
          <p:nvSpPr>
            <p:cNvPr id="3" name="Rectangle 2"/>
            <p:cNvSpPr/>
            <p:nvPr/>
          </p:nvSpPr>
          <p:spPr>
            <a:xfrm>
              <a:off x="68238" y="68238"/>
              <a:ext cx="12037327" cy="6687404"/>
            </a:xfrm>
            <a:prstGeom prst="rect">
              <a:avLst/>
            </a:prstGeom>
            <a:noFill/>
            <a:ln w="76200">
              <a:solidFill>
                <a:srgbClr val="002060"/>
              </a:solidFill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0294" y="176752"/>
              <a:ext cx="11735484" cy="64703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36979" y="668740"/>
            <a:ext cx="7697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2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</a:t>
            </a:r>
            <a:endParaRPr lang="en-US" sz="4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539" y="2212187"/>
            <a:ext cx="95426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সচেতন ব্যবহার কী তা বলতে পারবে। </a:t>
            </a:r>
            <a:endParaRPr lang="en-US" sz="38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539" y="3281558"/>
            <a:ext cx="103842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ইন্টারনেট ব্যবহারের সতর্কতাগুলো উল্লেখ করতে পারবে। </a:t>
            </a:r>
            <a:endParaRPr lang="en-US" sz="3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triped Right Arrow 7"/>
          <p:cNvSpPr/>
          <p:nvPr/>
        </p:nvSpPr>
        <p:spPr>
          <a:xfrm>
            <a:off x="902855" y="2212187"/>
            <a:ext cx="641388" cy="600606"/>
          </a:xfrm>
          <a:prstGeom prst="stripedRightArrow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>
            <a:off x="902855" y="3253473"/>
            <a:ext cx="641388" cy="600606"/>
          </a:xfrm>
          <a:prstGeom prst="stripedRightArrow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71539" y="4282170"/>
            <a:ext cx="103842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আসক্তি থেকে পরিত্রাণের উপায় বর্ণনা করতে পারবে। </a:t>
            </a:r>
            <a:endParaRPr lang="en-US" sz="3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triped Right Arrow 10"/>
          <p:cNvSpPr/>
          <p:nvPr/>
        </p:nvSpPr>
        <p:spPr>
          <a:xfrm>
            <a:off x="902855" y="4254085"/>
            <a:ext cx="641388" cy="600606"/>
          </a:xfrm>
          <a:prstGeom prst="stripedRightArrow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62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238" y="68238"/>
            <a:ext cx="12037327" cy="6687404"/>
            <a:chOff x="68238" y="68238"/>
            <a:chExt cx="12037327" cy="6687404"/>
          </a:xfrm>
        </p:grpSpPr>
        <p:sp>
          <p:nvSpPr>
            <p:cNvPr id="10" name="Rectangle 9"/>
            <p:cNvSpPr/>
            <p:nvPr/>
          </p:nvSpPr>
          <p:spPr>
            <a:xfrm>
              <a:off x="68238" y="68238"/>
              <a:ext cx="12037327" cy="6687404"/>
            </a:xfrm>
            <a:prstGeom prst="rect">
              <a:avLst/>
            </a:prstGeom>
            <a:noFill/>
            <a:ln w="76200">
              <a:solidFill>
                <a:srgbClr val="002060"/>
              </a:solidFill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0294" y="176752"/>
              <a:ext cx="11735484" cy="64703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2" y="462738"/>
            <a:ext cx="4937087" cy="3085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Captur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6394" y="452303"/>
            <a:ext cx="4186279" cy="3096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4023" y="3897441"/>
            <a:ext cx="11163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 নিয়ম মেনে বা সতর্কতার সাথে কোন যন্ত্র বা কম্পিউটার ব্যবহার করাকে সচেতন ব্যবহার বলে।</a:t>
            </a:r>
            <a:endParaRPr lang="en-US" sz="4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152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238" y="68238"/>
            <a:ext cx="12037327" cy="6687404"/>
            <a:chOff x="68238" y="68238"/>
            <a:chExt cx="12037327" cy="6687404"/>
          </a:xfrm>
        </p:grpSpPr>
        <p:sp>
          <p:nvSpPr>
            <p:cNvPr id="3" name="Rectangle 2"/>
            <p:cNvSpPr/>
            <p:nvPr/>
          </p:nvSpPr>
          <p:spPr>
            <a:xfrm>
              <a:off x="68238" y="68238"/>
              <a:ext cx="12037327" cy="6687404"/>
            </a:xfrm>
            <a:prstGeom prst="rect">
              <a:avLst/>
            </a:prstGeom>
            <a:noFill/>
            <a:ln w="76200">
              <a:solidFill>
                <a:srgbClr val="002060"/>
              </a:solidFill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0294" y="176752"/>
              <a:ext cx="11735484" cy="64703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69" y="567801"/>
            <a:ext cx="4435524" cy="2629534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51" y="567801"/>
            <a:ext cx="4234171" cy="2629534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77671" y="3631901"/>
            <a:ext cx="11218460" cy="19389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ধারালো ছুরি দিয়ে কোন কিছু কাঁটার সময় অসচেতনভাবে ব্যবহার করলে যেমন বড় বিপদ হতে পারে তেমনি তথ্য-প্রযুক্তি যন্ত্র বা কম্পিউটার ব্যবহারের ক্ষেত্রেও খুব সচেতনভাবে ব্যবহার করা উচিত।  </a:t>
            </a:r>
            <a:endParaRPr lang="en-US" sz="4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139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4875" y="722194"/>
            <a:ext cx="8382000" cy="1200329"/>
          </a:xfrm>
          <a:prstGeom prst="rect">
            <a:avLst/>
          </a:prstGeom>
          <a:solidFill>
            <a:srgbClr val="FFFF66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0019" y="2962461"/>
            <a:ext cx="8851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000" b="1" dirty="0" smtClean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সচেতন ব্যবহার</a:t>
            </a:r>
            <a:r>
              <a:rPr lang="en-US" sz="4400" b="1" dirty="0" smtClean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8238" y="68238"/>
            <a:ext cx="12037327" cy="6687404"/>
            <a:chOff x="68238" y="68238"/>
            <a:chExt cx="12037327" cy="6687404"/>
          </a:xfrm>
        </p:grpSpPr>
        <p:sp>
          <p:nvSpPr>
            <p:cNvPr id="13" name="Rectangle 12"/>
            <p:cNvSpPr/>
            <p:nvPr/>
          </p:nvSpPr>
          <p:spPr>
            <a:xfrm>
              <a:off x="68238" y="68238"/>
              <a:ext cx="12037327" cy="6687404"/>
            </a:xfrm>
            <a:prstGeom prst="rect">
              <a:avLst/>
            </a:prstGeom>
            <a:noFill/>
            <a:ln w="76200">
              <a:solidFill>
                <a:srgbClr val="002060"/>
              </a:solidFill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0294" y="176752"/>
              <a:ext cx="11735484" cy="64703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84" y="2279738"/>
            <a:ext cx="3558436" cy="2224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914" y="2279738"/>
            <a:ext cx="3503979" cy="2224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6087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419</Words>
  <Application>Microsoft Office PowerPoint</Application>
  <PresentationFormat>Widescreen</PresentationFormat>
  <Paragraphs>60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SutonnyOMJ</vt:lpstr>
      <vt:lpstr>Times New Roman</vt:lpstr>
      <vt:lpstr>Vrinda</vt:lpstr>
      <vt:lpstr>Wingdings</vt:lpstr>
      <vt:lpstr>Office Theme</vt:lpstr>
      <vt:lpstr>আজকের মাল্টিমিডিয়া ক্লাসে  সবাইকে শুভেচ্ছা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ban</cp:lastModifiedBy>
  <cp:revision>72</cp:revision>
  <dcterms:created xsi:type="dcterms:W3CDTF">2021-01-30T08:53:05Z</dcterms:created>
  <dcterms:modified xsi:type="dcterms:W3CDTF">2021-02-02T05:52:18Z</dcterms:modified>
</cp:coreProperties>
</file>