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2" r:id="rId10"/>
    <p:sldId id="274" r:id="rId11"/>
    <p:sldId id="263" r:id="rId12"/>
    <p:sldId id="264" r:id="rId13"/>
    <p:sldId id="265" r:id="rId14"/>
    <p:sldId id="266" r:id="rId15"/>
    <p:sldId id="271" r:id="rId16"/>
    <p:sldId id="267" r:id="rId17"/>
    <p:sldId id="273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4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894E-99CA-45EC-8286-5B5CF6F6DE3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7A49-A7C1-4AEE-A4E1-7DEDFE44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37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4" y="1730490"/>
            <a:ext cx="4808513" cy="4290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3366" y="365761"/>
            <a:ext cx="6682153" cy="1107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93367" y="365759"/>
            <a:ext cx="6682153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5673" cy="41130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90646"/>
            <a:ext cx="12192000" cy="230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09278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633981" cy="4417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17256"/>
            <a:ext cx="11633981" cy="2215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জীবন ধারণের জন্য কোনো কাজ করে আয় রোজগার করার অধিকারকে অর্থনৈতিক অধিকার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869266"/>
            <a:ext cx="4473526" cy="3238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845" y="5725551"/>
            <a:ext cx="9959926" cy="113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আয় রোজগার করার অধিকার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4" y="869266"/>
            <a:ext cx="5857875" cy="3238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2025" y="4431323"/>
            <a:ext cx="8947052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অধিকার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/>
          <p:cNvSpPr/>
          <p:nvPr/>
        </p:nvSpPr>
        <p:spPr>
          <a:xfrm>
            <a:off x="5725551" y="5401994"/>
            <a:ext cx="484632" cy="3235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96" y="126609"/>
            <a:ext cx="6238875" cy="3263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9821" y="4846320"/>
            <a:ext cx="9453490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ন্যায্য মজুরি লাভের অধিকার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9821" y="3625947"/>
            <a:ext cx="9214339" cy="98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5627077" y="4610686"/>
            <a:ext cx="484632" cy="2356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81368"/>
            <a:ext cx="28579" cy="952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06" y="0"/>
            <a:ext cx="7146388" cy="3685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8806" y="5331655"/>
            <a:ext cx="9411286" cy="152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অধিকার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8295" y="3685735"/>
            <a:ext cx="8159262" cy="143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অধিকার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54747"/>
            <a:ext cx="6006904" cy="2644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6603" y="3263705"/>
            <a:ext cx="6513342" cy="984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অধিকার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942" y="4895557"/>
            <a:ext cx="704791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অবকাশ ছুটি লাভের অধিকার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3788078" y="4248443"/>
            <a:ext cx="484632" cy="64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3" y="1"/>
            <a:ext cx="4121834" cy="1350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1325" y="371027"/>
            <a:ext cx="2968286" cy="56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543" y="1350498"/>
            <a:ext cx="11141612" cy="113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1325" y="2488226"/>
            <a:ext cx="2743200" cy="81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493" y="3304152"/>
            <a:ext cx="11493304" cy="1294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১.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৫টি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853355" y="4598378"/>
            <a:ext cx="16599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493" y="5512779"/>
            <a:ext cx="11882507" cy="134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৩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টি অর্থনৈতিক অধিকারের নাম বল।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3699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671" y="1069145"/>
            <a:ext cx="10297551" cy="51628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আজকের পাঠটি নিরবে পড়তে বলব।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483" y="2912012"/>
            <a:ext cx="865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18977" y="3075873"/>
            <a:ext cx="10410093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5400" dirty="0" err="1"/>
              <a:t>মজুরি</a:t>
            </a:r>
            <a:r>
              <a:rPr lang="en-US" sz="5400" dirty="0"/>
              <a:t> </a:t>
            </a:r>
            <a:r>
              <a:rPr lang="en-US" sz="5400" dirty="0" err="1"/>
              <a:t>লাভ</a:t>
            </a:r>
            <a:r>
              <a:rPr lang="en-US" sz="5400" dirty="0"/>
              <a:t> </a:t>
            </a:r>
            <a:r>
              <a:rPr lang="en-US" sz="5400" dirty="0" err="1"/>
              <a:t>কোন</a:t>
            </a:r>
            <a:r>
              <a:rPr lang="en-US" sz="5400" dirty="0"/>
              <a:t> </a:t>
            </a:r>
            <a:r>
              <a:rPr lang="en-US" sz="5400" dirty="0" err="1"/>
              <a:t>ধরনের</a:t>
            </a:r>
            <a:r>
              <a:rPr lang="en-US" sz="5400" dirty="0"/>
              <a:t> </a:t>
            </a:r>
            <a:r>
              <a:rPr lang="en-US" sz="5400" dirty="0" err="1"/>
              <a:t>অধিকার</a:t>
            </a:r>
            <a:r>
              <a:rPr lang="en-US" sz="5400" dirty="0"/>
              <a:t>?</a:t>
            </a:r>
          </a:p>
          <a:p>
            <a:r>
              <a:rPr lang="en-US" sz="5400" dirty="0"/>
              <a:t>২.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রোজগার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2426676" y="81470"/>
            <a:ext cx="5992837" cy="9094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978" y="1735071"/>
            <a:ext cx="10410092" cy="10023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অর্থনৈতিক অধিকারের নাম বল।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977" y="4830200"/>
            <a:ext cx="10410093" cy="16838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ধরনের অধিকার?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7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5410" y="1055077"/>
            <a:ext cx="85855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1692"/>
            <a:ext cx="12027877" cy="600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-253217"/>
            <a:ext cx="11849686" cy="6571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3545" y="703385"/>
            <a:ext cx="8679766" cy="4065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আবদুল্লা আল মামুন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হাজাতিয়া সরকারি প্রাথমিক বিদ্যালয়। 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লালমাই,কুমিল্লা।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6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5508"/>
            <a:ext cx="11816861" cy="6569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4228" y="956603"/>
            <a:ext cx="9636369" cy="48533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pPr algn="ctr"/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অধ্যায়ঃ 4</a:t>
            </a:r>
          </a:p>
          <a:p>
            <a:pPr algn="ctr"/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নাগরিক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8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253219"/>
            <a:ext cx="5298538" cy="6274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25" y="253219"/>
            <a:ext cx="6439575" cy="62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5" y="379827"/>
            <a:ext cx="11830929" cy="62882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শিরোনামঃঅর্থনৈতিক অধিকার</a:t>
            </a:r>
          </a:p>
          <a:p>
            <a:pPr algn="ctr"/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নংঃ২২-২৩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0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651" y="0"/>
            <a:ext cx="3657601" cy="12660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/>
          <p:cNvSpPr/>
          <p:nvPr/>
        </p:nvSpPr>
        <p:spPr>
          <a:xfrm>
            <a:off x="5047135" y="1266092"/>
            <a:ext cx="484632" cy="576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962" y="1842867"/>
            <a:ext cx="10972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৪.1.৩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3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25083"/>
            <a:ext cx="11430000" cy="3756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7" y="4135902"/>
            <a:ext cx="10860259" cy="225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425638"/>
            <a:ext cx="7807569" cy="4005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8978" y="4586069"/>
            <a:ext cx="10818056" cy="1941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587" y="3657600"/>
            <a:ext cx="11099409" cy="2124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নাগরিক যে সকল সুযোগ সুবিধা ভোগ করে তাকে নাগরিক অধিকার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3" y="0"/>
            <a:ext cx="626012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207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57</cp:revision>
  <dcterms:created xsi:type="dcterms:W3CDTF">2018-06-17T16:56:43Z</dcterms:created>
  <dcterms:modified xsi:type="dcterms:W3CDTF">2020-12-28T14:49:17Z</dcterms:modified>
</cp:coreProperties>
</file>