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8" r:id="rId6"/>
    <p:sldId id="272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0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80EFB-3D1E-4128-A964-903493CAA46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17869-0821-4435-A811-D291D9BFC7F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893875-8612-48BE-92E1-3B1D7DBC1E7B}" type="parTrans" cxnId="{8469708B-8F08-4366-A6B8-CC483C3C2E3C}">
      <dgm:prSet/>
      <dgm:spPr/>
      <dgm:t>
        <a:bodyPr/>
        <a:lstStyle/>
        <a:p>
          <a:endParaRPr lang="en-US"/>
        </a:p>
      </dgm:t>
    </dgm:pt>
    <dgm:pt modelId="{2051F085-A277-411E-9B42-6D2987B95CCE}" type="sibTrans" cxnId="{8469708B-8F08-4366-A6B8-CC483C3C2E3C}">
      <dgm:prSet/>
      <dgm:spPr/>
      <dgm:t>
        <a:bodyPr/>
        <a:lstStyle/>
        <a:p>
          <a:endParaRPr lang="en-US"/>
        </a:p>
      </dgm:t>
    </dgm:pt>
    <dgm:pt modelId="{4D47351B-4B12-4ED8-A09F-BBCAEA45B0D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সিংহ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546DCA6-1BC2-43F2-AEDC-63499285CB88}" type="parTrans" cxnId="{CF5EC71F-5327-4F28-BE68-F2014A664440}">
      <dgm:prSet/>
      <dgm:spPr/>
      <dgm:t>
        <a:bodyPr/>
        <a:lstStyle/>
        <a:p>
          <a:endParaRPr lang="en-US"/>
        </a:p>
      </dgm:t>
    </dgm:pt>
    <dgm:pt modelId="{4C3F2D2A-ACAD-452B-A918-72A830A0E288}" type="sibTrans" cxnId="{CF5EC71F-5327-4F28-BE68-F2014A664440}">
      <dgm:prSet/>
      <dgm:spPr/>
      <dgm:t>
        <a:bodyPr/>
        <a:lstStyle/>
        <a:p>
          <a:endParaRPr lang="en-US"/>
        </a:p>
      </dgm:t>
    </dgm:pt>
    <dgm:pt modelId="{B45F455B-BC4F-4873-B709-D9B4AF860980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শকুন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A9905A-2B84-4504-98DE-FBE1621EC3D9}" type="parTrans" cxnId="{D81F859B-1369-4F28-94A2-A7F64C1C43AA}">
      <dgm:prSet/>
      <dgm:spPr/>
      <dgm:t>
        <a:bodyPr/>
        <a:lstStyle/>
        <a:p>
          <a:endParaRPr lang="en-US"/>
        </a:p>
      </dgm:t>
    </dgm:pt>
    <dgm:pt modelId="{B4836DE0-3C73-4225-9AED-B2725EC908F0}" type="sibTrans" cxnId="{D81F859B-1369-4F28-94A2-A7F64C1C43AA}">
      <dgm:prSet/>
      <dgm:spPr/>
      <dgm:t>
        <a:bodyPr/>
        <a:lstStyle/>
        <a:p>
          <a:endParaRPr lang="en-US"/>
        </a:p>
      </dgm:t>
    </dgm:pt>
    <dgm:pt modelId="{9178A417-55ED-48EC-BF97-E2817B2FAD99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ওলবাঘ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0996244-0EBA-40E6-BA34-97A8183280F1}" type="parTrans" cxnId="{F9A06BEB-698A-4FE2-97DE-884AF6A6F678}">
      <dgm:prSet/>
      <dgm:spPr/>
      <dgm:t>
        <a:bodyPr/>
        <a:lstStyle/>
        <a:p>
          <a:endParaRPr lang="en-US"/>
        </a:p>
      </dgm:t>
    </dgm:pt>
    <dgm:pt modelId="{8D7B2049-CDBC-4B82-BBA6-9A1234110ACD}" type="sibTrans" cxnId="{F9A06BEB-698A-4FE2-97DE-884AF6A6F678}">
      <dgm:prSet/>
      <dgm:spPr/>
      <dgm:t>
        <a:bodyPr/>
        <a:lstStyle/>
        <a:p>
          <a:endParaRPr lang="en-US"/>
        </a:p>
      </dgm:t>
    </dgm:pt>
    <dgm:pt modelId="{D011B050-0C4C-473F-9C6D-175CB7B2E8B5}">
      <dgm:prSet custT="1"/>
      <dgm:spPr>
        <a:solidFill>
          <a:srgbClr val="C00000"/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ক্যাঙ্গারু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7C782BA-1E1F-4091-AB15-585BDB29F082}" type="parTrans" cxnId="{47D54F37-E41B-40FF-A740-2867C5B4A8CD}">
      <dgm:prSet/>
      <dgm:spPr/>
      <dgm:t>
        <a:bodyPr/>
        <a:lstStyle/>
        <a:p>
          <a:endParaRPr lang="en-US"/>
        </a:p>
      </dgm:t>
    </dgm:pt>
    <dgm:pt modelId="{16B5913A-D159-4DA6-BD33-2B26A50B3576}" type="sibTrans" cxnId="{47D54F37-E41B-40FF-A740-2867C5B4A8CD}">
      <dgm:prSet/>
      <dgm:spPr/>
      <dgm:t>
        <a:bodyPr/>
        <a:lstStyle/>
        <a:p>
          <a:endParaRPr lang="en-US"/>
        </a:p>
      </dgm:t>
    </dgm:pt>
    <dgm:pt modelId="{E91120F2-4A32-4B7D-9603-B7E3AC932B0F}">
      <dgm:prSet custT="1"/>
      <dgm:spPr>
        <a:solidFill>
          <a:srgbClr val="0070C0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বাঘ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ECCD77-14A7-49F9-A86F-4AF4FCB022A8}" type="parTrans" cxnId="{1B6DE22D-A508-414F-A3C5-0F150C928E2D}">
      <dgm:prSet/>
      <dgm:spPr/>
      <dgm:t>
        <a:bodyPr/>
        <a:lstStyle/>
        <a:p>
          <a:endParaRPr lang="en-US"/>
        </a:p>
      </dgm:t>
    </dgm:pt>
    <dgm:pt modelId="{2F13EAC4-9BC8-47F2-829C-D6EBA2A5CE93}" type="sibTrans" cxnId="{1B6DE22D-A508-414F-A3C5-0F150C928E2D}">
      <dgm:prSet/>
      <dgm:spPr/>
      <dgm:t>
        <a:bodyPr/>
        <a:lstStyle/>
        <a:p>
          <a:endParaRPr lang="en-US"/>
        </a:p>
      </dgm:t>
    </dgm:pt>
    <dgm:pt modelId="{7549D43C-618C-439B-A3D3-DD820E02AA22}">
      <dgm:prSet custT="1"/>
      <dgm:spPr>
        <a:solidFill>
          <a:srgbClr val="00B0F0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হরিণ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6214B-9471-4C82-BD18-71CED326D921}" type="parTrans" cxnId="{3FCEC526-658D-42F1-9657-F00DF3763CE3}">
      <dgm:prSet/>
      <dgm:spPr/>
      <dgm:t>
        <a:bodyPr/>
        <a:lstStyle/>
        <a:p>
          <a:endParaRPr lang="en-US"/>
        </a:p>
      </dgm:t>
    </dgm:pt>
    <dgm:pt modelId="{C08117C3-01CA-4CA9-A606-07CC7BE4CE91}" type="sibTrans" cxnId="{3FCEC526-658D-42F1-9657-F00DF3763CE3}">
      <dgm:prSet/>
      <dgm:spPr/>
      <dgm:t>
        <a:bodyPr/>
        <a:lstStyle/>
        <a:p>
          <a:endParaRPr lang="en-US"/>
        </a:p>
      </dgm:t>
    </dgm:pt>
    <dgm:pt modelId="{0834B808-947F-4732-9E17-6E5CE318B97D}">
      <dgm:prSet custT="1"/>
      <dgm:spPr>
        <a:solidFill>
          <a:srgbClr val="FFFF00"/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হাতি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8E9B6-79CB-4068-B268-C9E020868488}" type="parTrans" cxnId="{AE91580B-2F42-403F-9274-F2F81D2D32F9}">
      <dgm:prSet/>
      <dgm:spPr/>
      <dgm:t>
        <a:bodyPr/>
        <a:lstStyle/>
        <a:p>
          <a:endParaRPr lang="en-US"/>
        </a:p>
      </dgm:t>
    </dgm:pt>
    <dgm:pt modelId="{56A3F193-C4B3-4AF1-AF7C-D008710104D1}" type="sibTrans" cxnId="{AE91580B-2F42-403F-9274-F2F81D2D32F9}">
      <dgm:prSet/>
      <dgm:spPr/>
      <dgm:t>
        <a:bodyPr/>
        <a:lstStyle/>
        <a:p>
          <a:endParaRPr lang="en-US"/>
        </a:p>
      </dgm:t>
    </dgm:pt>
    <dgm:pt modelId="{65E5179A-B6B1-4270-93E1-8C40C6FB2FE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গন্ডার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1AFFD-62AB-44E2-9887-D9850FA1C4A0}" type="parTrans" cxnId="{D4E435DA-E89A-463D-B032-8EF4FAF1778D}">
      <dgm:prSet/>
      <dgm:spPr/>
      <dgm:t>
        <a:bodyPr/>
        <a:lstStyle/>
        <a:p>
          <a:endParaRPr lang="en-US"/>
        </a:p>
      </dgm:t>
    </dgm:pt>
    <dgm:pt modelId="{464439D7-80D5-4DE5-BC4C-6D2F2BCFD7CC}" type="sibTrans" cxnId="{D4E435DA-E89A-463D-B032-8EF4FAF1778D}">
      <dgm:prSet/>
      <dgm:spPr/>
      <dgm:t>
        <a:bodyPr/>
        <a:lstStyle/>
        <a:p>
          <a:endParaRPr lang="en-US"/>
        </a:p>
      </dgm:t>
    </dgm:pt>
    <dgm:pt modelId="{2EFB5D5D-C3C8-412B-9FC4-0189C491DA3B}">
      <dgm:prSet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চিতাবাঘ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8ED62B-6D62-4A16-AA63-BD71A8A64A2C}" type="parTrans" cxnId="{231641A2-9EA0-4FC8-B2BA-8880EEF48A0B}">
      <dgm:prSet/>
      <dgm:spPr/>
      <dgm:t>
        <a:bodyPr/>
        <a:lstStyle/>
        <a:p>
          <a:endParaRPr lang="en-US"/>
        </a:p>
      </dgm:t>
    </dgm:pt>
    <dgm:pt modelId="{DFF4B5FA-61C6-4721-87FC-4A3FCE380D2C}" type="sibTrans" cxnId="{231641A2-9EA0-4FC8-B2BA-8880EEF48A0B}">
      <dgm:prSet/>
      <dgm:spPr/>
      <dgm:t>
        <a:bodyPr/>
        <a:lstStyle/>
        <a:p>
          <a:endParaRPr lang="en-US"/>
        </a:p>
      </dgm:t>
    </dgm:pt>
    <dgm:pt modelId="{12845420-1355-44B7-8DE0-4C73D35B20CE}" type="pres">
      <dgm:prSet presAssocID="{94F80EFB-3D1E-4128-A964-903493CAA4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B168B4-CD69-455D-B633-18CD1B11E961}" type="pres">
      <dgm:prSet presAssocID="{CF517869-0821-4435-A811-D291D9BFC7F5}" presName="centerShape" presStyleLbl="node0" presStyleIdx="0" presStyleCnt="1"/>
      <dgm:spPr/>
    </dgm:pt>
    <dgm:pt modelId="{B9B28228-46A2-4100-AD42-2D620243C4C7}" type="pres">
      <dgm:prSet presAssocID="{37C782BA-1E1F-4091-AB15-585BDB29F082}" presName="Name9" presStyleLbl="parChTrans1D2" presStyleIdx="0" presStyleCnt="9"/>
      <dgm:spPr/>
    </dgm:pt>
    <dgm:pt modelId="{0E377EFC-8468-4F7D-B912-A5EAF901A36A}" type="pres">
      <dgm:prSet presAssocID="{37C782BA-1E1F-4091-AB15-585BDB29F082}" presName="connTx" presStyleLbl="parChTrans1D2" presStyleIdx="0" presStyleCnt="9"/>
      <dgm:spPr/>
    </dgm:pt>
    <dgm:pt modelId="{8987D42A-40BB-41A8-A878-14FE653642AF}" type="pres">
      <dgm:prSet presAssocID="{D011B050-0C4C-473F-9C6D-175CB7B2E8B5}" presName="node" presStyleLbl="node1" presStyleIdx="0" presStyleCnt="9">
        <dgm:presLayoutVars>
          <dgm:bulletEnabled val="1"/>
        </dgm:presLayoutVars>
      </dgm:prSet>
      <dgm:spPr/>
    </dgm:pt>
    <dgm:pt modelId="{551BD25A-B500-4950-A48F-D792976E4E56}" type="pres">
      <dgm:prSet presAssocID="{8546DCA6-1BC2-43F2-AEDC-63499285CB88}" presName="Name9" presStyleLbl="parChTrans1D2" presStyleIdx="1" presStyleCnt="9"/>
      <dgm:spPr/>
    </dgm:pt>
    <dgm:pt modelId="{BAF10442-67B4-4135-AFCC-77F66DF6789F}" type="pres">
      <dgm:prSet presAssocID="{8546DCA6-1BC2-43F2-AEDC-63499285CB88}" presName="connTx" presStyleLbl="parChTrans1D2" presStyleIdx="1" presStyleCnt="9"/>
      <dgm:spPr/>
    </dgm:pt>
    <dgm:pt modelId="{92DB75E9-B41B-4981-80BA-C9127C4AE70A}" type="pres">
      <dgm:prSet presAssocID="{4D47351B-4B12-4ED8-A09F-BBCAEA45B0D9}" presName="node" presStyleLbl="node1" presStyleIdx="1" presStyleCnt="9">
        <dgm:presLayoutVars>
          <dgm:bulletEnabled val="1"/>
        </dgm:presLayoutVars>
      </dgm:prSet>
      <dgm:spPr/>
    </dgm:pt>
    <dgm:pt modelId="{C1FFCB7C-0753-43FC-BB48-4345850EF869}" type="pres">
      <dgm:prSet presAssocID="{74ECCD77-14A7-49F9-A86F-4AF4FCB022A8}" presName="Name9" presStyleLbl="parChTrans1D2" presStyleIdx="2" presStyleCnt="9"/>
      <dgm:spPr/>
    </dgm:pt>
    <dgm:pt modelId="{12719DBD-6C98-4395-8BEA-90E8DC3CD2B4}" type="pres">
      <dgm:prSet presAssocID="{74ECCD77-14A7-49F9-A86F-4AF4FCB022A8}" presName="connTx" presStyleLbl="parChTrans1D2" presStyleIdx="2" presStyleCnt="9"/>
      <dgm:spPr/>
    </dgm:pt>
    <dgm:pt modelId="{E30024D0-A45B-4502-93DD-BAC57E91F70C}" type="pres">
      <dgm:prSet presAssocID="{E91120F2-4A32-4B7D-9603-B7E3AC932B0F}" presName="node" presStyleLbl="node1" presStyleIdx="2" presStyleCnt="9">
        <dgm:presLayoutVars>
          <dgm:bulletEnabled val="1"/>
        </dgm:presLayoutVars>
      </dgm:prSet>
      <dgm:spPr/>
    </dgm:pt>
    <dgm:pt modelId="{51734678-0073-4D38-B3D4-397B50030432}" type="pres">
      <dgm:prSet presAssocID="{EB26214B-9471-4C82-BD18-71CED326D921}" presName="Name9" presStyleLbl="parChTrans1D2" presStyleIdx="3" presStyleCnt="9"/>
      <dgm:spPr/>
    </dgm:pt>
    <dgm:pt modelId="{D2AE8BAC-C295-4E32-9934-95098C0D1BCC}" type="pres">
      <dgm:prSet presAssocID="{EB26214B-9471-4C82-BD18-71CED326D921}" presName="connTx" presStyleLbl="parChTrans1D2" presStyleIdx="3" presStyleCnt="9"/>
      <dgm:spPr/>
    </dgm:pt>
    <dgm:pt modelId="{CA89186C-F2E4-4B75-B6C0-4CC0789366DD}" type="pres">
      <dgm:prSet presAssocID="{7549D43C-618C-439B-A3D3-DD820E02AA22}" presName="node" presStyleLbl="node1" presStyleIdx="3" presStyleCnt="9">
        <dgm:presLayoutVars>
          <dgm:bulletEnabled val="1"/>
        </dgm:presLayoutVars>
      </dgm:prSet>
      <dgm:spPr/>
    </dgm:pt>
    <dgm:pt modelId="{8D0DB5C1-FCE0-47CB-82DD-87DE973BECBE}" type="pres">
      <dgm:prSet presAssocID="{D8C8E9B6-79CB-4068-B268-C9E020868488}" presName="Name9" presStyleLbl="parChTrans1D2" presStyleIdx="4" presStyleCnt="9"/>
      <dgm:spPr/>
    </dgm:pt>
    <dgm:pt modelId="{4CB87956-E875-4D26-8648-3891D30191DE}" type="pres">
      <dgm:prSet presAssocID="{D8C8E9B6-79CB-4068-B268-C9E020868488}" presName="connTx" presStyleLbl="parChTrans1D2" presStyleIdx="4" presStyleCnt="9"/>
      <dgm:spPr/>
    </dgm:pt>
    <dgm:pt modelId="{ED99B4F6-7BA7-4004-ADA6-1A0B6F3F19A3}" type="pres">
      <dgm:prSet presAssocID="{0834B808-947F-4732-9E17-6E5CE318B97D}" presName="node" presStyleLbl="node1" presStyleIdx="4" presStyleCnt="9">
        <dgm:presLayoutVars>
          <dgm:bulletEnabled val="1"/>
        </dgm:presLayoutVars>
      </dgm:prSet>
      <dgm:spPr/>
    </dgm:pt>
    <dgm:pt modelId="{D82B79E2-5E29-4C35-AE28-3F086DDD6F75}" type="pres">
      <dgm:prSet presAssocID="{5491AFFD-62AB-44E2-9887-D9850FA1C4A0}" presName="Name9" presStyleLbl="parChTrans1D2" presStyleIdx="5" presStyleCnt="9"/>
      <dgm:spPr/>
    </dgm:pt>
    <dgm:pt modelId="{0759C74F-4A77-42B2-80F1-7051BEAE4787}" type="pres">
      <dgm:prSet presAssocID="{5491AFFD-62AB-44E2-9887-D9850FA1C4A0}" presName="connTx" presStyleLbl="parChTrans1D2" presStyleIdx="5" presStyleCnt="9"/>
      <dgm:spPr/>
    </dgm:pt>
    <dgm:pt modelId="{3AD360B1-2841-460A-A510-3EA2E1353D37}" type="pres">
      <dgm:prSet presAssocID="{65E5179A-B6B1-4270-93E1-8C40C6FB2FE9}" presName="node" presStyleLbl="node1" presStyleIdx="5" presStyleCnt="9">
        <dgm:presLayoutVars>
          <dgm:bulletEnabled val="1"/>
        </dgm:presLayoutVars>
      </dgm:prSet>
      <dgm:spPr/>
    </dgm:pt>
    <dgm:pt modelId="{307EFAC7-8E65-4602-AC46-423002CB2419}" type="pres">
      <dgm:prSet presAssocID="{C38ED62B-6D62-4A16-AA63-BD71A8A64A2C}" presName="Name9" presStyleLbl="parChTrans1D2" presStyleIdx="6" presStyleCnt="9"/>
      <dgm:spPr/>
    </dgm:pt>
    <dgm:pt modelId="{32D545D7-A6A5-4BC2-B216-FC8114A3576F}" type="pres">
      <dgm:prSet presAssocID="{C38ED62B-6D62-4A16-AA63-BD71A8A64A2C}" presName="connTx" presStyleLbl="parChTrans1D2" presStyleIdx="6" presStyleCnt="9"/>
      <dgm:spPr/>
    </dgm:pt>
    <dgm:pt modelId="{FD848E78-ED41-483A-A6A3-F315D80D8D50}" type="pres">
      <dgm:prSet presAssocID="{2EFB5D5D-C3C8-412B-9FC4-0189C491DA3B}" presName="node" presStyleLbl="node1" presStyleIdx="6" presStyleCnt="9">
        <dgm:presLayoutVars>
          <dgm:bulletEnabled val="1"/>
        </dgm:presLayoutVars>
      </dgm:prSet>
      <dgm:spPr/>
    </dgm:pt>
    <dgm:pt modelId="{20B86BD7-6A88-44D2-8126-6319EA6B4B66}" type="pres">
      <dgm:prSet presAssocID="{B6A9905A-2B84-4504-98DE-FBE1621EC3D9}" presName="Name9" presStyleLbl="parChTrans1D2" presStyleIdx="7" presStyleCnt="9"/>
      <dgm:spPr/>
    </dgm:pt>
    <dgm:pt modelId="{96A37F3C-5738-47BB-91D0-09E91E878670}" type="pres">
      <dgm:prSet presAssocID="{B6A9905A-2B84-4504-98DE-FBE1621EC3D9}" presName="connTx" presStyleLbl="parChTrans1D2" presStyleIdx="7" presStyleCnt="9"/>
      <dgm:spPr/>
    </dgm:pt>
    <dgm:pt modelId="{2DA0A118-AAB3-4799-98A0-4218221CE724}" type="pres">
      <dgm:prSet presAssocID="{B45F455B-BC4F-4873-B709-D9B4AF860980}" presName="node" presStyleLbl="node1" presStyleIdx="7" presStyleCnt="9">
        <dgm:presLayoutVars>
          <dgm:bulletEnabled val="1"/>
        </dgm:presLayoutVars>
      </dgm:prSet>
      <dgm:spPr/>
    </dgm:pt>
    <dgm:pt modelId="{1783CE3D-E531-4E28-94AA-131AD008DB93}" type="pres">
      <dgm:prSet presAssocID="{00996244-0EBA-40E6-BA34-97A8183280F1}" presName="Name9" presStyleLbl="parChTrans1D2" presStyleIdx="8" presStyleCnt="9"/>
      <dgm:spPr/>
    </dgm:pt>
    <dgm:pt modelId="{5634034C-A8C0-4374-AF81-1C1CAEC00E55}" type="pres">
      <dgm:prSet presAssocID="{00996244-0EBA-40E6-BA34-97A8183280F1}" presName="connTx" presStyleLbl="parChTrans1D2" presStyleIdx="8" presStyleCnt="9"/>
      <dgm:spPr/>
    </dgm:pt>
    <dgm:pt modelId="{57A52BF5-B1BE-47D2-9088-ADA111A1CC26}" type="pres">
      <dgm:prSet presAssocID="{9178A417-55ED-48EC-BF97-E2817B2FAD99}" presName="node" presStyleLbl="node1" presStyleIdx="8" presStyleCnt="9">
        <dgm:presLayoutVars>
          <dgm:bulletEnabled val="1"/>
        </dgm:presLayoutVars>
      </dgm:prSet>
      <dgm:spPr/>
    </dgm:pt>
  </dgm:ptLst>
  <dgm:cxnLst>
    <dgm:cxn modelId="{0FFD6E66-A561-42C8-9177-378BEB50324B}" type="presOf" srcId="{0834B808-947F-4732-9E17-6E5CE318B97D}" destId="{ED99B4F6-7BA7-4004-ADA6-1A0B6F3F19A3}" srcOrd="0" destOrd="0" presId="urn:microsoft.com/office/officeart/2005/8/layout/radial1"/>
    <dgm:cxn modelId="{673E635B-F341-4B63-89B0-8FBEB9A61103}" type="presOf" srcId="{8546DCA6-1BC2-43F2-AEDC-63499285CB88}" destId="{BAF10442-67B4-4135-AFCC-77F66DF6789F}" srcOrd="1" destOrd="0" presId="urn:microsoft.com/office/officeart/2005/8/layout/radial1"/>
    <dgm:cxn modelId="{3FCEC526-658D-42F1-9657-F00DF3763CE3}" srcId="{CF517869-0821-4435-A811-D291D9BFC7F5}" destId="{7549D43C-618C-439B-A3D3-DD820E02AA22}" srcOrd="3" destOrd="0" parTransId="{EB26214B-9471-4C82-BD18-71CED326D921}" sibTransId="{C08117C3-01CA-4CA9-A606-07CC7BE4CE91}"/>
    <dgm:cxn modelId="{CF5EC71F-5327-4F28-BE68-F2014A664440}" srcId="{CF517869-0821-4435-A811-D291D9BFC7F5}" destId="{4D47351B-4B12-4ED8-A09F-BBCAEA45B0D9}" srcOrd="1" destOrd="0" parTransId="{8546DCA6-1BC2-43F2-AEDC-63499285CB88}" sibTransId="{4C3F2D2A-ACAD-452B-A918-72A830A0E288}"/>
    <dgm:cxn modelId="{8469708B-8F08-4366-A6B8-CC483C3C2E3C}" srcId="{94F80EFB-3D1E-4128-A964-903493CAA467}" destId="{CF517869-0821-4435-A811-D291D9BFC7F5}" srcOrd="0" destOrd="0" parTransId="{4B893875-8612-48BE-92E1-3B1D7DBC1E7B}" sibTransId="{2051F085-A277-411E-9B42-6D2987B95CCE}"/>
    <dgm:cxn modelId="{F6F445D5-6C42-4BC8-8364-0DF7C01848A3}" type="presOf" srcId="{65E5179A-B6B1-4270-93E1-8C40C6FB2FE9}" destId="{3AD360B1-2841-460A-A510-3EA2E1353D37}" srcOrd="0" destOrd="0" presId="urn:microsoft.com/office/officeart/2005/8/layout/radial1"/>
    <dgm:cxn modelId="{6D8D186E-54DF-4E66-AE1F-32CC5D069EA9}" type="presOf" srcId="{B6A9905A-2B84-4504-98DE-FBE1621EC3D9}" destId="{96A37F3C-5738-47BB-91D0-09E91E878670}" srcOrd="1" destOrd="0" presId="urn:microsoft.com/office/officeart/2005/8/layout/radial1"/>
    <dgm:cxn modelId="{5D40B2B9-6387-4DA1-AAAA-97982C4DF5DD}" type="presOf" srcId="{EB26214B-9471-4C82-BD18-71CED326D921}" destId="{D2AE8BAC-C295-4E32-9934-95098C0D1BCC}" srcOrd="1" destOrd="0" presId="urn:microsoft.com/office/officeart/2005/8/layout/radial1"/>
    <dgm:cxn modelId="{231641A2-9EA0-4FC8-B2BA-8880EEF48A0B}" srcId="{CF517869-0821-4435-A811-D291D9BFC7F5}" destId="{2EFB5D5D-C3C8-412B-9FC4-0189C491DA3B}" srcOrd="6" destOrd="0" parTransId="{C38ED62B-6D62-4A16-AA63-BD71A8A64A2C}" sibTransId="{DFF4B5FA-61C6-4721-87FC-4A3FCE380D2C}"/>
    <dgm:cxn modelId="{1B6DE22D-A508-414F-A3C5-0F150C928E2D}" srcId="{CF517869-0821-4435-A811-D291D9BFC7F5}" destId="{E91120F2-4A32-4B7D-9603-B7E3AC932B0F}" srcOrd="2" destOrd="0" parTransId="{74ECCD77-14A7-49F9-A86F-4AF4FCB022A8}" sibTransId="{2F13EAC4-9BC8-47F2-829C-D6EBA2A5CE93}"/>
    <dgm:cxn modelId="{4B6B869F-8F8D-4018-AFD1-D29463CC3421}" type="presOf" srcId="{B6A9905A-2B84-4504-98DE-FBE1621EC3D9}" destId="{20B86BD7-6A88-44D2-8126-6319EA6B4B66}" srcOrd="0" destOrd="0" presId="urn:microsoft.com/office/officeart/2005/8/layout/radial1"/>
    <dgm:cxn modelId="{F9A06BEB-698A-4FE2-97DE-884AF6A6F678}" srcId="{CF517869-0821-4435-A811-D291D9BFC7F5}" destId="{9178A417-55ED-48EC-BF97-E2817B2FAD99}" srcOrd="8" destOrd="0" parTransId="{00996244-0EBA-40E6-BA34-97A8183280F1}" sibTransId="{8D7B2049-CDBC-4B82-BBA6-9A1234110ACD}"/>
    <dgm:cxn modelId="{AE2799CA-F940-46AF-9E01-8D72DEFE69AC}" type="presOf" srcId="{5491AFFD-62AB-44E2-9887-D9850FA1C4A0}" destId="{D82B79E2-5E29-4C35-AE28-3F086DDD6F75}" srcOrd="0" destOrd="0" presId="urn:microsoft.com/office/officeart/2005/8/layout/radial1"/>
    <dgm:cxn modelId="{F8F026FD-3958-4775-BF06-280C05C4C49A}" type="presOf" srcId="{C38ED62B-6D62-4A16-AA63-BD71A8A64A2C}" destId="{32D545D7-A6A5-4BC2-B216-FC8114A3576F}" srcOrd="1" destOrd="0" presId="urn:microsoft.com/office/officeart/2005/8/layout/radial1"/>
    <dgm:cxn modelId="{2E067FFF-313A-445C-80E5-E540358FA915}" type="presOf" srcId="{74ECCD77-14A7-49F9-A86F-4AF4FCB022A8}" destId="{12719DBD-6C98-4395-8BEA-90E8DC3CD2B4}" srcOrd="1" destOrd="0" presId="urn:microsoft.com/office/officeart/2005/8/layout/radial1"/>
    <dgm:cxn modelId="{FA360964-AFE4-43F2-BBBC-171216E15F6B}" type="presOf" srcId="{D8C8E9B6-79CB-4068-B268-C9E020868488}" destId="{8D0DB5C1-FCE0-47CB-82DD-87DE973BECBE}" srcOrd="0" destOrd="0" presId="urn:microsoft.com/office/officeart/2005/8/layout/radial1"/>
    <dgm:cxn modelId="{06F5CEF2-0833-4831-9CD2-8EBDAAC34F2A}" type="presOf" srcId="{37C782BA-1E1F-4091-AB15-585BDB29F082}" destId="{B9B28228-46A2-4100-AD42-2D620243C4C7}" srcOrd="0" destOrd="0" presId="urn:microsoft.com/office/officeart/2005/8/layout/radial1"/>
    <dgm:cxn modelId="{99F26E73-DC81-4986-89B2-519F783CEFC0}" type="presOf" srcId="{7549D43C-618C-439B-A3D3-DD820E02AA22}" destId="{CA89186C-F2E4-4B75-B6C0-4CC0789366DD}" srcOrd="0" destOrd="0" presId="urn:microsoft.com/office/officeart/2005/8/layout/radial1"/>
    <dgm:cxn modelId="{D81F859B-1369-4F28-94A2-A7F64C1C43AA}" srcId="{CF517869-0821-4435-A811-D291D9BFC7F5}" destId="{B45F455B-BC4F-4873-B709-D9B4AF860980}" srcOrd="7" destOrd="0" parTransId="{B6A9905A-2B84-4504-98DE-FBE1621EC3D9}" sibTransId="{B4836DE0-3C73-4225-9AED-B2725EC908F0}"/>
    <dgm:cxn modelId="{35230722-1085-45F1-949F-F268183B5A92}" type="presOf" srcId="{5491AFFD-62AB-44E2-9887-D9850FA1C4A0}" destId="{0759C74F-4A77-42B2-80F1-7051BEAE4787}" srcOrd="1" destOrd="0" presId="urn:microsoft.com/office/officeart/2005/8/layout/radial1"/>
    <dgm:cxn modelId="{88CB0E19-3624-415A-B637-FA970B28B6F9}" type="presOf" srcId="{74ECCD77-14A7-49F9-A86F-4AF4FCB022A8}" destId="{C1FFCB7C-0753-43FC-BB48-4345850EF869}" srcOrd="0" destOrd="0" presId="urn:microsoft.com/office/officeart/2005/8/layout/radial1"/>
    <dgm:cxn modelId="{52F650BF-95CF-4651-9CD9-E34BC71BC02A}" type="presOf" srcId="{B45F455B-BC4F-4873-B709-D9B4AF860980}" destId="{2DA0A118-AAB3-4799-98A0-4218221CE724}" srcOrd="0" destOrd="0" presId="urn:microsoft.com/office/officeart/2005/8/layout/radial1"/>
    <dgm:cxn modelId="{2BF8D351-2F8B-440F-B66E-E70558C7ED7D}" type="presOf" srcId="{94F80EFB-3D1E-4128-A964-903493CAA467}" destId="{12845420-1355-44B7-8DE0-4C73D35B20CE}" srcOrd="0" destOrd="0" presId="urn:microsoft.com/office/officeart/2005/8/layout/radial1"/>
    <dgm:cxn modelId="{47D54F37-E41B-40FF-A740-2867C5B4A8CD}" srcId="{CF517869-0821-4435-A811-D291D9BFC7F5}" destId="{D011B050-0C4C-473F-9C6D-175CB7B2E8B5}" srcOrd="0" destOrd="0" parTransId="{37C782BA-1E1F-4091-AB15-585BDB29F082}" sibTransId="{16B5913A-D159-4DA6-BD33-2B26A50B3576}"/>
    <dgm:cxn modelId="{7384073D-8417-430B-A626-73D7ADCC8259}" type="presOf" srcId="{37C782BA-1E1F-4091-AB15-585BDB29F082}" destId="{0E377EFC-8468-4F7D-B912-A5EAF901A36A}" srcOrd="1" destOrd="0" presId="urn:microsoft.com/office/officeart/2005/8/layout/radial1"/>
    <dgm:cxn modelId="{3891DF78-4EF1-4548-A599-EB92DC6EF6BB}" type="presOf" srcId="{C38ED62B-6D62-4A16-AA63-BD71A8A64A2C}" destId="{307EFAC7-8E65-4602-AC46-423002CB2419}" srcOrd="0" destOrd="0" presId="urn:microsoft.com/office/officeart/2005/8/layout/radial1"/>
    <dgm:cxn modelId="{220D362C-6D55-410A-857F-F26BF4F82634}" type="presOf" srcId="{D8C8E9B6-79CB-4068-B268-C9E020868488}" destId="{4CB87956-E875-4D26-8648-3891D30191DE}" srcOrd="1" destOrd="0" presId="urn:microsoft.com/office/officeart/2005/8/layout/radial1"/>
    <dgm:cxn modelId="{DE634AED-3C47-400F-8D86-13134AD0992B}" type="presOf" srcId="{D011B050-0C4C-473F-9C6D-175CB7B2E8B5}" destId="{8987D42A-40BB-41A8-A878-14FE653642AF}" srcOrd="0" destOrd="0" presId="urn:microsoft.com/office/officeart/2005/8/layout/radial1"/>
    <dgm:cxn modelId="{AE91580B-2F42-403F-9274-F2F81D2D32F9}" srcId="{CF517869-0821-4435-A811-D291D9BFC7F5}" destId="{0834B808-947F-4732-9E17-6E5CE318B97D}" srcOrd="4" destOrd="0" parTransId="{D8C8E9B6-79CB-4068-B268-C9E020868488}" sibTransId="{56A3F193-C4B3-4AF1-AF7C-D008710104D1}"/>
    <dgm:cxn modelId="{D43893E6-9B24-4773-957E-F2B813E3B41B}" type="presOf" srcId="{4D47351B-4B12-4ED8-A09F-BBCAEA45B0D9}" destId="{92DB75E9-B41B-4981-80BA-C9127C4AE70A}" srcOrd="0" destOrd="0" presId="urn:microsoft.com/office/officeart/2005/8/layout/radial1"/>
    <dgm:cxn modelId="{1E3CCE49-AD11-4CF5-A5CB-A10C5B135F10}" type="presOf" srcId="{E91120F2-4A32-4B7D-9603-B7E3AC932B0F}" destId="{E30024D0-A45B-4502-93DD-BAC57E91F70C}" srcOrd="0" destOrd="0" presId="urn:microsoft.com/office/officeart/2005/8/layout/radial1"/>
    <dgm:cxn modelId="{BE75BD57-89A4-4CB6-AC94-C4AA91FFF61C}" type="presOf" srcId="{CF517869-0821-4435-A811-D291D9BFC7F5}" destId="{1FB168B4-CD69-455D-B633-18CD1B11E961}" srcOrd="0" destOrd="0" presId="urn:microsoft.com/office/officeart/2005/8/layout/radial1"/>
    <dgm:cxn modelId="{C1E2B89D-7C0B-4493-8A6C-51DDB8AF4117}" type="presOf" srcId="{EB26214B-9471-4C82-BD18-71CED326D921}" destId="{51734678-0073-4D38-B3D4-397B50030432}" srcOrd="0" destOrd="0" presId="urn:microsoft.com/office/officeart/2005/8/layout/radial1"/>
    <dgm:cxn modelId="{31428B85-6E8B-4DEB-9EDC-9832EB164CF4}" type="presOf" srcId="{8546DCA6-1BC2-43F2-AEDC-63499285CB88}" destId="{551BD25A-B500-4950-A48F-D792976E4E56}" srcOrd="0" destOrd="0" presId="urn:microsoft.com/office/officeart/2005/8/layout/radial1"/>
    <dgm:cxn modelId="{083C7A8C-7E2A-49BA-B611-A2649CDEE3A1}" type="presOf" srcId="{2EFB5D5D-C3C8-412B-9FC4-0189C491DA3B}" destId="{FD848E78-ED41-483A-A6A3-F315D80D8D50}" srcOrd="0" destOrd="0" presId="urn:microsoft.com/office/officeart/2005/8/layout/radial1"/>
    <dgm:cxn modelId="{DD2E50D6-5853-4B8F-B31C-2D270F4ADD4C}" type="presOf" srcId="{9178A417-55ED-48EC-BF97-E2817B2FAD99}" destId="{57A52BF5-B1BE-47D2-9088-ADA111A1CC26}" srcOrd="0" destOrd="0" presId="urn:microsoft.com/office/officeart/2005/8/layout/radial1"/>
    <dgm:cxn modelId="{0DC36F3E-3388-4C07-A4A6-92D666F7C131}" type="presOf" srcId="{00996244-0EBA-40E6-BA34-97A8183280F1}" destId="{5634034C-A8C0-4374-AF81-1C1CAEC00E55}" srcOrd="1" destOrd="0" presId="urn:microsoft.com/office/officeart/2005/8/layout/radial1"/>
    <dgm:cxn modelId="{67A87585-9C62-475B-89D9-8E4A45838BD9}" type="presOf" srcId="{00996244-0EBA-40E6-BA34-97A8183280F1}" destId="{1783CE3D-E531-4E28-94AA-131AD008DB93}" srcOrd="0" destOrd="0" presId="urn:microsoft.com/office/officeart/2005/8/layout/radial1"/>
    <dgm:cxn modelId="{D4E435DA-E89A-463D-B032-8EF4FAF1778D}" srcId="{CF517869-0821-4435-A811-D291D9BFC7F5}" destId="{65E5179A-B6B1-4270-93E1-8C40C6FB2FE9}" srcOrd="5" destOrd="0" parTransId="{5491AFFD-62AB-44E2-9887-D9850FA1C4A0}" sibTransId="{464439D7-80D5-4DE5-BC4C-6D2F2BCFD7CC}"/>
    <dgm:cxn modelId="{41E8B6BD-A25F-4DB8-8E01-566E70E214FE}" type="presParOf" srcId="{12845420-1355-44B7-8DE0-4C73D35B20CE}" destId="{1FB168B4-CD69-455D-B633-18CD1B11E961}" srcOrd="0" destOrd="0" presId="urn:microsoft.com/office/officeart/2005/8/layout/radial1"/>
    <dgm:cxn modelId="{48E13E8B-B528-400B-9B82-F6B6BCE2085A}" type="presParOf" srcId="{12845420-1355-44B7-8DE0-4C73D35B20CE}" destId="{B9B28228-46A2-4100-AD42-2D620243C4C7}" srcOrd="1" destOrd="0" presId="urn:microsoft.com/office/officeart/2005/8/layout/radial1"/>
    <dgm:cxn modelId="{F7B0D1D2-7EDC-4A20-BDAF-7F42E8D87641}" type="presParOf" srcId="{B9B28228-46A2-4100-AD42-2D620243C4C7}" destId="{0E377EFC-8468-4F7D-B912-A5EAF901A36A}" srcOrd="0" destOrd="0" presId="urn:microsoft.com/office/officeart/2005/8/layout/radial1"/>
    <dgm:cxn modelId="{271D521B-8AB5-4854-A7A6-2BBD3FFA2AC3}" type="presParOf" srcId="{12845420-1355-44B7-8DE0-4C73D35B20CE}" destId="{8987D42A-40BB-41A8-A878-14FE653642AF}" srcOrd="2" destOrd="0" presId="urn:microsoft.com/office/officeart/2005/8/layout/radial1"/>
    <dgm:cxn modelId="{8392F52F-017D-4192-A5E7-77C5309528A9}" type="presParOf" srcId="{12845420-1355-44B7-8DE0-4C73D35B20CE}" destId="{551BD25A-B500-4950-A48F-D792976E4E56}" srcOrd="3" destOrd="0" presId="urn:microsoft.com/office/officeart/2005/8/layout/radial1"/>
    <dgm:cxn modelId="{C132A999-73BB-43C2-A0EC-BDDA5319523B}" type="presParOf" srcId="{551BD25A-B500-4950-A48F-D792976E4E56}" destId="{BAF10442-67B4-4135-AFCC-77F66DF6789F}" srcOrd="0" destOrd="0" presId="urn:microsoft.com/office/officeart/2005/8/layout/radial1"/>
    <dgm:cxn modelId="{88C80425-A14E-47FC-96ED-C387607406A9}" type="presParOf" srcId="{12845420-1355-44B7-8DE0-4C73D35B20CE}" destId="{92DB75E9-B41B-4981-80BA-C9127C4AE70A}" srcOrd="4" destOrd="0" presId="urn:microsoft.com/office/officeart/2005/8/layout/radial1"/>
    <dgm:cxn modelId="{4EB606A2-5DB2-428D-8E05-3F1CB6B532F9}" type="presParOf" srcId="{12845420-1355-44B7-8DE0-4C73D35B20CE}" destId="{C1FFCB7C-0753-43FC-BB48-4345850EF869}" srcOrd="5" destOrd="0" presId="urn:microsoft.com/office/officeart/2005/8/layout/radial1"/>
    <dgm:cxn modelId="{45AB2624-C887-4578-88D3-8922300F1D82}" type="presParOf" srcId="{C1FFCB7C-0753-43FC-BB48-4345850EF869}" destId="{12719DBD-6C98-4395-8BEA-90E8DC3CD2B4}" srcOrd="0" destOrd="0" presId="urn:microsoft.com/office/officeart/2005/8/layout/radial1"/>
    <dgm:cxn modelId="{2ECF9C8B-9778-4445-93BA-511744B7CFA4}" type="presParOf" srcId="{12845420-1355-44B7-8DE0-4C73D35B20CE}" destId="{E30024D0-A45B-4502-93DD-BAC57E91F70C}" srcOrd="6" destOrd="0" presId="urn:microsoft.com/office/officeart/2005/8/layout/radial1"/>
    <dgm:cxn modelId="{064ED5D6-6405-4589-953E-7081BC50C063}" type="presParOf" srcId="{12845420-1355-44B7-8DE0-4C73D35B20CE}" destId="{51734678-0073-4D38-B3D4-397B50030432}" srcOrd="7" destOrd="0" presId="urn:microsoft.com/office/officeart/2005/8/layout/radial1"/>
    <dgm:cxn modelId="{D681C134-4F5B-4D1A-A547-DC89C4622806}" type="presParOf" srcId="{51734678-0073-4D38-B3D4-397B50030432}" destId="{D2AE8BAC-C295-4E32-9934-95098C0D1BCC}" srcOrd="0" destOrd="0" presId="urn:microsoft.com/office/officeart/2005/8/layout/radial1"/>
    <dgm:cxn modelId="{49F808E0-3E55-4642-94AA-6571F67D3965}" type="presParOf" srcId="{12845420-1355-44B7-8DE0-4C73D35B20CE}" destId="{CA89186C-F2E4-4B75-B6C0-4CC0789366DD}" srcOrd="8" destOrd="0" presId="urn:microsoft.com/office/officeart/2005/8/layout/radial1"/>
    <dgm:cxn modelId="{9E80FEF3-28E4-4AA8-AE4D-854E7BDC6CCC}" type="presParOf" srcId="{12845420-1355-44B7-8DE0-4C73D35B20CE}" destId="{8D0DB5C1-FCE0-47CB-82DD-87DE973BECBE}" srcOrd="9" destOrd="0" presId="urn:microsoft.com/office/officeart/2005/8/layout/radial1"/>
    <dgm:cxn modelId="{50EECFEC-86DD-4A73-BD0C-5F0F6D9A0DD5}" type="presParOf" srcId="{8D0DB5C1-FCE0-47CB-82DD-87DE973BECBE}" destId="{4CB87956-E875-4D26-8648-3891D30191DE}" srcOrd="0" destOrd="0" presId="urn:microsoft.com/office/officeart/2005/8/layout/radial1"/>
    <dgm:cxn modelId="{9C148955-09BD-44D8-83DB-21A5413EBA4E}" type="presParOf" srcId="{12845420-1355-44B7-8DE0-4C73D35B20CE}" destId="{ED99B4F6-7BA7-4004-ADA6-1A0B6F3F19A3}" srcOrd="10" destOrd="0" presId="urn:microsoft.com/office/officeart/2005/8/layout/radial1"/>
    <dgm:cxn modelId="{0BF4A2BB-0DB0-44E5-9984-746570E86DA5}" type="presParOf" srcId="{12845420-1355-44B7-8DE0-4C73D35B20CE}" destId="{D82B79E2-5E29-4C35-AE28-3F086DDD6F75}" srcOrd="11" destOrd="0" presId="urn:microsoft.com/office/officeart/2005/8/layout/radial1"/>
    <dgm:cxn modelId="{0DA9CE12-CFEC-4726-AF45-1295CED80179}" type="presParOf" srcId="{D82B79E2-5E29-4C35-AE28-3F086DDD6F75}" destId="{0759C74F-4A77-42B2-80F1-7051BEAE4787}" srcOrd="0" destOrd="0" presId="urn:microsoft.com/office/officeart/2005/8/layout/radial1"/>
    <dgm:cxn modelId="{24ED4A73-E2C5-4E4B-8D9A-310A18DFB9ED}" type="presParOf" srcId="{12845420-1355-44B7-8DE0-4C73D35B20CE}" destId="{3AD360B1-2841-460A-A510-3EA2E1353D37}" srcOrd="12" destOrd="0" presId="urn:microsoft.com/office/officeart/2005/8/layout/radial1"/>
    <dgm:cxn modelId="{7A232E29-AA29-45F1-AE60-A622A4D9051E}" type="presParOf" srcId="{12845420-1355-44B7-8DE0-4C73D35B20CE}" destId="{307EFAC7-8E65-4602-AC46-423002CB2419}" srcOrd="13" destOrd="0" presId="urn:microsoft.com/office/officeart/2005/8/layout/radial1"/>
    <dgm:cxn modelId="{29C07BF5-40B8-4889-996A-1276413BC6AA}" type="presParOf" srcId="{307EFAC7-8E65-4602-AC46-423002CB2419}" destId="{32D545D7-A6A5-4BC2-B216-FC8114A3576F}" srcOrd="0" destOrd="0" presId="urn:microsoft.com/office/officeart/2005/8/layout/radial1"/>
    <dgm:cxn modelId="{B9D9C124-623E-4C6A-979D-E740EDBAB694}" type="presParOf" srcId="{12845420-1355-44B7-8DE0-4C73D35B20CE}" destId="{FD848E78-ED41-483A-A6A3-F315D80D8D50}" srcOrd="14" destOrd="0" presId="urn:microsoft.com/office/officeart/2005/8/layout/radial1"/>
    <dgm:cxn modelId="{63364763-CC12-4405-A75F-A7FBDAF37799}" type="presParOf" srcId="{12845420-1355-44B7-8DE0-4C73D35B20CE}" destId="{20B86BD7-6A88-44D2-8126-6319EA6B4B66}" srcOrd="15" destOrd="0" presId="urn:microsoft.com/office/officeart/2005/8/layout/radial1"/>
    <dgm:cxn modelId="{752202F4-432D-4E2F-9CBC-E331C804A058}" type="presParOf" srcId="{20B86BD7-6A88-44D2-8126-6319EA6B4B66}" destId="{96A37F3C-5738-47BB-91D0-09E91E878670}" srcOrd="0" destOrd="0" presId="urn:microsoft.com/office/officeart/2005/8/layout/radial1"/>
    <dgm:cxn modelId="{98887E48-EC3C-4C74-8FC8-34D63E20F22A}" type="presParOf" srcId="{12845420-1355-44B7-8DE0-4C73D35B20CE}" destId="{2DA0A118-AAB3-4799-98A0-4218221CE724}" srcOrd="16" destOrd="0" presId="urn:microsoft.com/office/officeart/2005/8/layout/radial1"/>
    <dgm:cxn modelId="{F85C74CB-742A-4AE1-AA6C-A5EFA6115CF5}" type="presParOf" srcId="{12845420-1355-44B7-8DE0-4C73D35B20CE}" destId="{1783CE3D-E531-4E28-94AA-131AD008DB93}" srcOrd="17" destOrd="0" presId="urn:microsoft.com/office/officeart/2005/8/layout/radial1"/>
    <dgm:cxn modelId="{6EEFBC23-B83B-4DF3-B4D2-2E10C37011FB}" type="presParOf" srcId="{1783CE3D-E531-4E28-94AA-131AD008DB93}" destId="{5634034C-A8C0-4374-AF81-1C1CAEC00E55}" srcOrd="0" destOrd="0" presId="urn:microsoft.com/office/officeart/2005/8/layout/radial1"/>
    <dgm:cxn modelId="{F5BBA557-CEC1-4E7A-8A25-30B969475BF6}" type="presParOf" srcId="{12845420-1355-44B7-8DE0-4C73D35B20CE}" destId="{57A52BF5-B1BE-47D2-9088-ADA111A1CC26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168B4-CD69-455D-B633-18CD1B11E961}">
      <dsp:nvSpPr>
        <dsp:cNvPr id="0" name=""/>
        <dsp:cNvSpPr/>
      </dsp:nvSpPr>
      <dsp:spPr>
        <a:xfrm>
          <a:off x="3491058" y="2202182"/>
          <a:ext cx="1145883" cy="114588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8869" y="2369993"/>
        <a:ext cx="810261" cy="810261"/>
      </dsp:txXfrm>
    </dsp:sp>
    <dsp:sp modelId="{B9B28228-46A2-4100-AD42-2D620243C4C7}">
      <dsp:nvSpPr>
        <dsp:cNvPr id="0" name=""/>
        <dsp:cNvSpPr/>
      </dsp:nvSpPr>
      <dsp:spPr>
        <a:xfrm rot="16200000">
          <a:off x="3546021" y="1671516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101" y="1658305"/>
        <a:ext cx="51797" cy="51797"/>
      </dsp:txXfrm>
    </dsp:sp>
    <dsp:sp modelId="{8987D42A-40BB-41A8-A878-14FE653642AF}">
      <dsp:nvSpPr>
        <dsp:cNvPr id="0" name=""/>
        <dsp:cNvSpPr/>
      </dsp:nvSpPr>
      <dsp:spPr>
        <a:xfrm>
          <a:off x="3491058" y="20342"/>
          <a:ext cx="1145883" cy="114588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ক্যাঙ্গারু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658869" y="188153"/>
        <a:ext cx="810261" cy="810261"/>
      </dsp:txXfrm>
    </dsp:sp>
    <dsp:sp modelId="{551BD25A-B500-4950-A48F-D792976E4E56}">
      <dsp:nvSpPr>
        <dsp:cNvPr id="0" name=""/>
        <dsp:cNvSpPr/>
      </dsp:nvSpPr>
      <dsp:spPr>
        <a:xfrm rot="18600000">
          <a:off x="4247251" y="1926742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39330" y="1913532"/>
        <a:ext cx="51797" cy="51797"/>
      </dsp:txXfrm>
    </dsp:sp>
    <dsp:sp modelId="{92DB75E9-B41B-4981-80BA-C9127C4AE70A}">
      <dsp:nvSpPr>
        <dsp:cNvPr id="0" name=""/>
        <dsp:cNvSpPr/>
      </dsp:nvSpPr>
      <dsp:spPr>
        <a:xfrm>
          <a:off x="4893517" y="530796"/>
          <a:ext cx="1145883" cy="114588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সিংহ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61328" y="698607"/>
        <a:ext cx="810261" cy="810261"/>
      </dsp:txXfrm>
    </dsp:sp>
    <dsp:sp modelId="{C1FFCB7C-0753-43FC-BB48-4345850EF869}">
      <dsp:nvSpPr>
        <dsp:cNvPr id="0" name=""/>
        <dsp:cNvSpPr/>
      </dsp:nvSpPr>
      <dsp:spPr>
        <a:xfrm rot="21000000">
          <a:off x="4620368" y="2572999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2447" y="2559788"/>
        <a:ext cx="51797" cy="51797"/>
      </dsp:txXfrm>
    </dsp:sp>
    <dsp:sp modelId="{E30024D0-A45B-4502-93DD-BAC57E91F70C}">
      <dsp:nvSpPr>
        <dsp:cNvPr id="0" name=""/>
        <dsp:cNvSpPr/>
      </dsp:nvSpPr>
      <dsp:spPr>
        <a:xfrm>
          <a:off x="5639750" y="1823309"/>
          <a:ext cx="1145883" cy="114588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বাঘ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7561" y="1991120"/>
        <a:ext cx="810261" cy="810261"/>
      </dsp:txXfrm>
    </dsp:sp>
    <dsp:sp modelId="{51734678-0073-4D38-B3D4-397B50030432}">
      <dsp:nvSpPr>
        <dsp:cNvPr id="0" name=""/>
        <dsp:cNvSpPr/>
      </dsp:nvSpPr>
      <dsp:spPr>
        <a:xfrm rot="1800000">
          <a:off x="4490786" y="3307895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2865" y="3294685"/>
        <a:ext cx="51797" cy="51797"/>
      </dsp:txXfrm>
    </dsp:sp>
    <dsp:sp modelId="{CA89186C-F2E4-4B75-B6C0-4CC0789366DD}">
      <dsp:nvSpPr>
        <dsp:cNvPr id="0" name=""/>
        <dsp:cNvSpPr/>
      </dsp:nvSpPr>
      <dsp:spPr>
        <a:xfrm>
          <a:off x="5380586" y="3293102"/>
          <a:ext cx="1145883" cy="114588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হরিণ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8397" y="3460913"/>
        <a:ext cx="810261" cy="810261"/>
      </dsp:txXfrm>
    </dsp:sp>
    <dsp:sp modelId="{8D0DB5C1-FCE0-47CB-82DD-87DE973BECBE}">
      <dsp:nvSpPr>
        <dsp:cNvPr id="0" name=""/>
        <dsp:cNvSpPr/>
      </dsp:nvSpPr>
      <dsp:spPr>
        <a:xfrm rot="4200000">
          <a:off x="3919138" y="3787565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1217" y="3774354"/>
        <a:ext cx="51797" cy="51797"/>
      </dsp:txXfrm>
    </dsp:sp>
    <dsp:sp modelId="{ED99B4F6-7BA7-4004-ADA6-1A0B6F3F19A3}">
      <dsp:nvSpPr>
        <dsp:cNvPr id="0" name=""/>
        <dsp:cNvSpPr/>
      </dsp:nvSpPr>
      <dsp:spPr>
        <a:xfrm>
          <a:off x="4237291" y="4252440"/>
          <a:ext cx="1145883" cy="114588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হাতি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5102" y="4420251"/>
        <a:ext cx="810261" cy="810261"/>
      </dsp:txXfrm>
    </dsp:sp>
    <dsp:sp modelId="{D82B79E2-5E29-4C35-AE28-3F086DDD6F75}">
      <dsp:nvSpPr>
        <dsp:cNvPr id="0" name=""/>
        <dsp:cNvSpPr/>
      </dsp:nvSpPr>
      <dsp:spPr>
        <a:xfrm rot="6600000">
          <a:off x="3172905" y="3787565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64984" y="3774354"/>
        <a:ext cx="51797" cy="51797"/>
      </dsp:txXfrm>
    </dsp:sp>
    <dsp:sp modelId="{3AD360B1-2841-460A-A510-3EA2E1353D37}">
      <dsp:nvSpPr>
        <dsp:cNvPr id="0" name=""/>
        <dsp:cNvSpPr/>
      </dsp:nvSpPr>
      <dsp:spPr>
        <a:xfrm>
          <a:off x="2744825" y="4252440"/>
          <a:ext cx="1145883" cy="1145883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গন্ডার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2636" y="4420251"/>
        <a:ext cx="810261" cy="810261"/>
      </dsp:txXfrm>
    </dsp:sp>
    <dsp:sp modelId="{307EFAC7-8E65-4602-AC46-423002CB2419}">
      <dsp:nvSpPr>
        <dsp:cNvPr id="0" name=""/>
        <dsp:cNvSpPr/>
      </dsp:nvSpPr>
      <dsp:spPr>
        <a:xfrm rot="9000000">
          <a:off x="2601257" y="3307895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93336" y="3294685"/>
        <a:ext cx="51797" cy="51797"/>
      </dsp:txXfrm>
    </dsp:sp>
    <dsp:sp modelId="{FD848E78-ED41-483A-A6A3-F315D80D8D50}">
      <dsp:nvSpPr>
        <dsp:cNvPr id="0" name=""/>
        <dsp:cNvSpPr/>
      </dsp:nvSpPr>
      <dsp:spPr>
        <a:xfrm>
          <a:off x="1601529" y="3293102"/>
          <a:ext cx="1145883" cy="11458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চিতাবাঘ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9340" y="3460913"/>
        <a:ext cx="810261" cy="810261"/>
      </dsp:txXfrm>
    </dsp:sp>
    <dsp:sp modelId="{20B86BD7-6A88-44D2-8126-6319EA6B4B66}">
      <dsp:nvSpPr>
        <dsp:cNvPr id="0" name=""/>
        <dsp:cNvSpPr/>
      </dsp:nvSpPr>
      <dsp:spPr>
        <a:xfrm rot="11400000">
          <a:off x="2471675" y="2572999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63754" y="2559788"/>
        <a:ext cx="51797" cy="51797"/>
      </dsp:txXfrm>
    </dsp:sp>
    <dsp:sp modelId="{2DA0A118-AAB3-4799-98A0-4218221CE724}">
      <dsp:nvSpPr>
        <dsp:cNvPr id="0" name=""/>
        <dsp:cNvSpPr/>
      </dsp:nvSpPr>
      <dsp:spPr>
        <a:xfrm>
          <a:off x="1342365" y="1823309"/>
          <a:ext cx="1145883" cy="114588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শকুন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0176" y="1991120"/>
        <a:ext cx="810261" cy="810261"/>
      </dsp:txXfrm>
    </dsp:sp>
    <dsp:sp modelId="{1783CE3D-E531-4E28-94AA-131AD008DB93}">
      <dsp:nvSpPr>
        <dsp:cNvPr id="0" name=""/>
        <dsp:cNvSpPr/>
      </dsp:nvSpPr>
      <dsp:spPr>
        <a:xfrm rot="13800000">
          <a:off x="2844792" y="1926742"/>
          <a:ext cx="1035956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1035956" y="1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36871" y="1913532"/>
        <a:ext cx="51797" cy="51797"/>
      </dsp:txXfrm>
    </dsp:sp>
    <dsp:sp modelId="{57A52BF5-B1BE-47D2-9088-ADA111A1CC26}">
      <dsp:nvSpPr>
        <dsp:cNvPr id="0" name=""/>
        <dsp:cNvSpPr/>
      </dsp:nvSpPr>
      <dsp:spPr>
        <a:xfrm>
          <a:off x="2088598" y="530796"/>
          <a:ext cx="1145883" cy="1145883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ওলবাঘ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256409" y="698607"/>
        <a:ext cx="810261" cy="81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A445-C40E-4D7F-BFF8-B6F59FDB31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F48F-ACB1-4D0E-A93B-06E71B618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954467" y="1547077"/>
            <a:ext cx="8355724" cy="35787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071804" y="3655912"/>
            <a:ext cx="2081048" cy="8671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103" y="4682359"/>
            <a:ext cx="11177752" cy="14346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বাঘ ছাড়াও আছে নানা রকমের হরিণ।কোনটার বড় বড় শিং কোনটার গায়ে ফোঁটা ফোঁটা সাদা দাগ।এদের বলে চিত্রা হরিণ।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76" y="163287"/>
            <a:ext cx="6457371" cy="33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277007" y="3042745"/>
            <a:ext cx="1813034" cy="7094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159766" y="2979683"/>
            <a:ext cx="2033751" cy="7725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733" y="3898189"/>
            <a:ext cx="11142349" cy="7252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আরো পাওয়া যায়  হাতি,গন্ডার।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71429" y="4934607"/>
            <a:ext cx="11142349" cy="662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আর কোন কোন জায়গায় হাতি দেখতে পাওয়া যায়?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733" y="5805816"/>
            <a:ext cx="11142349" cy="6621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রাঙামাটি আর বান্দরবানের জঙ্গলে হাতি দেখতে পাওয়া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" y="524719"/>
            <a:ext cx="2591162" cy="21910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34" y="389361"/>
            <a:ext cx="2610214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0" y="152524"/>
            <a:ext cx="3181903" cy="22280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66" y="152524"/>
            <a:ext cx="3150372" cy="22280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0" y="152524"/>
            <a:ext cx="2736299" cy="222806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999034" y="2743200"/>
            <a:ext cx="1970690" cy="7252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শকুন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878717" y="2743200"/>
            <a:ext cx="1986455" cy="7252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ওলবাঘ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58110" y="2743200"/>
            <a:ext cx="2806262" cy="7252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চিতা বাঘ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110" y="4049485"/>
            <a:ext cx="10608828" cy="14324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প্রাণীগুলো একসময়  সুন্দরবনে ছিল কিন্তু বর্তমানে এগুলো প্রায় বিলুপ্ত হয়ে গেছে।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49672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5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168B4-CD69-455D-B633-18CD1B11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FB168B4-CD69-455D-B633-18CD1B11E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28228-46A2-4100-AD42-2D620243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9B28228-46A2-4100-AD42-2D620243C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7D42A-40BB-41A8-A878-14FE65364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987D42A-40BB-41A8-A878-14FE65364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BD25A-B500-4950-A48F-D792976E4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551BD25A-B500-4950-A48F-D792976E4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B75E9-B41B-4981-80BA-C9127C4AE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2DB75E9-B41B-4981-80BA-C9127C4AE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FCB7C-0753-43FC-BB48-4345850EF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1FFCB7C-0753-43FC-BB48-4345850EF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024D0-A45B-4502-93DD-BAC57E91F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E30024D0-A45B-4502-93DD-BAC57E91F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34678-0073-4D38-B3D4-397B50030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51734678-0073-4D38-B3D4-397B50030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89186C-F2E4-4B75-B6C0-4CC07893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CA89186C-F2E4-4B75-B6C0-4CC07893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DB5C1-FCE0-47CB-82DD-87DE973BE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D0DB5C1-FCE0-47CB-82DD-87DE973BE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9B4F6-7BA7-4004-ADA6-1A0B6F3F1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D99B4F6-7BA7-4004-ADA6-1A0B6F3F1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B79E2-5E29-4C35-AE28-3F086DDD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82B79E2-5E29-4C35-AE28-3F086DDD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360B1-2841-460A-A510-3EA2E135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3AD360B1-2841-460A-A510-3EA2E1353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EFAC7-8E65-4602-AC46-423002CB2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307EFAC7-8E65-4602-AC46-423002CB2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48E78-ED41-483A-A6A3-F315D80D8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FD848E78-ED41-483A-A6A3-F315D80D8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BD7-6A88-44D2-8126-6319EA6B4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0B86BD7-6A88-44D2-8126-6319EA6B4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A0A118-AAB3-4799-98A0-4218221C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2DA0A118-AAB3-4799-98A0-4218221CE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3CE3D-E531-4E28-94AA-131AD008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1783CE3D-E531-4E28-94AA-131AD008D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A52BF5-B1BE-47D2-9088-ADA111A1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57A52BF5-B1BE-47D2-9088-ADA111A1C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1161" y="280219"/>
            <a:ext cx="2580968" cy="9291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1665" y="1578077"/>
            <a:ext cx="2551470" cy="61943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8155" y="1578077"/>
            <a:ext cx="2698955" cy="6194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নং-মেঘনা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214" y="2551471"/>
            <a:ext cx="5397910" cy="17550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474542" y="2595716"/>
            <a:ext cx="5338916" cy="1710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ন্ড,ঙ্গ,ন্দ,ম্ভ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2127" y="473528"/>
            <a:ext cx="2416629" cy="14695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710543"/>
            <a:ext cx="10515600" cy="24003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২.রয়েল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৩.ক্যাঙ্গারুর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৪.আগে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40765" y="1086678"/>
            <a:ext cx="4797287" cy="24914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159564" y="4240696"/>
            <a:ext cx="8759687" cy="20010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সম্পর্কে একটি অনুচ্ছেদ লিখ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8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70852" y="1961322"/>
            <a:ext cx="4174435" cy="30214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696279" y="0"/>
            <a:ext cx="6930886" cy="1987825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530" y="1987825"/>
            <a:ext cx="11502887" cy="447603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 আল মামুন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হাজাতিয়া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 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90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57600" y="1734207"/>
            <a:ext cx="4903076" cy="30742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/>
          </a:p>
          <a:p>
            <a:pPr algn="ctr"/>
            <a:r>
              <a:rPr lang="bn-BD" sz="3200" dirty="0"/>
              <a:t>বিষয়ঃ       বাংলা</a:t>
            </a:r>
          </a:p>
          <a:p>
            <a:pPr algn="ctr"/>
            <a:r>
              <a:rPr lang="bn-BD" sz="3200" dirty="0"/>
              <a:t>শ্রেণিঃ          ৫ম</a:t>
            </a:r>
          </a:p>
          <a:p>
            <a:pPr algn="ctr"/>
            <a:r>
              <a:rPr lang="bn-BD" sz="3200" dirty="0"/>
              <a:t>অধ্যায়ঃ গল্প ওপ্রবন্ধ</a:t>
            </a:r>
          </a:p>
          <a:p>
            <a:pPr algn="ctr"/>
            <a:r>
              <a:rPr lang="bn-BD" sz="3200" dirty="0"/>
              <a:t>সময়ঃ ৪৫মিনিট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1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123206"/>
            <a:ext cx="4409767" cy="35157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77" y="499757"/>
            <a:ext cx="5944898" cy="27626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" y="3970303"/>
            <a:ext cx="3010320" cy="20481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77" y="3751198"/>
            <a:ext cx="2305372" cy="226726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04" y="4127487"/>
            <a:ext cx="1714739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0110" y="325106"/>
            <a:ext cx="5456903" cy="11061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684206"/>
            <a:ext cx="8450826" cy="13126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দক্ষিণে .................................বন্যা,খড়া,ঝড় ইত্যাদি।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144297" y="4630994"/>
            <a:ext cx="3406877" cy="181405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নংঃ১০,১১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0786" y="188094"/>
            <a:ext cx="3843130" cy="1380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/>
          <p:cNvSpPr/>
          <p:nvPr/>
        </p:nvSpPr>
        <p:spPr>
          <a:xfrm>
            <a:off x="5652773" y="506625"/>
            <a:ext cx="1502252" cy="7430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4144297" y="1883891"/>
            <a:ext cx="2544417" cy="71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87896" y="2438400"/>
            <a:ext cx="9382540" cy="4253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২.৪.১গল্পের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২.৩.১২পাঠ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2001078" y="490330"/>
            <a:ext cx="4426226" cy="1537253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8" y="439536"/>
            <a:ext cx="3389001" cy="2353473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072055" y="3018720"/>
            <a:ext cx="2932386" cy="8513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122" y="3930572"/>
            <a:ext cx="5774121" cy="15607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 কোথায় দেখা যায়?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1145" y="5551872"/>
            <a:ext cx="2585544" cy="126671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4" y="439536"/>
            <a:ext cx="2966284" cy="2145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4943" y="3930572"/>
            <a:ext cx="5096486" cy="15607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এটি কোথায় পাওয়া যায়?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83486" y="5551872"/>
            <a:ext cx="2112580" cy="12667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8135007" y="2793009"/>
            <a:ext cx="2254469" cy="8407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25218" y="849086"/>
            <a:ext cx="4343399" cy="15945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145" y="4035971"/>
            <a:ext cx="8305612" cy="1025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এটি কোথায় দেখা যায়?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09053" y="5176720"/>
            <a:ext cx="3216165" cy="14188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endParaRPr lang="en-US" sz="5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75448"/>
            <a:ext cx="5910964" cy="38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97" y="106017"/>
            <a:ext cx="5605339" cy="455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9631" y="4770782"/>
            <a:ext cx="8653670" cy="17360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রয়েল বেঙ্গল টাইগার বাংলাদেশের অমূল্য সম্পদ।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বাঘকে বিলুপ্তির হাত থেকে বাঁচাতে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4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295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75</cp:revision>
  <dcterms:created xsi:type="dcterms:W3CDTF">2018-06-27T08:44:46Z</dcterms:created>
  <dcterms:modified xsi:type="dcterms:W3CDTF">2020-12-24T07:59:31Z</dcterms:modified>
</cp:coreProperties>
</file>