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56" r:id="rId8"/>
    <p:sldId id="265" r:id="rId9"/>
    <p:sldId id="266" r:id="rId10"/>
    <p:sldId id="267" r:id="rId11"/>
    <p:sldId id="264" r:id="rId12"/>
    <p:sldId id="268" r:id="rId13"/>
    <p:sldId id="272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1B59-6347-4759-BFE2-1470CAB53D4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A402-F7D7-4FEC-8E2B-A3CD4A04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5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1B59-6347-4759-BFE2-1470CAB53D4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A402-F7D7-4FEC-8E2B-A3CD4A04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7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1B59-6347-4759-BFE2-1470CAB53D4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A402-F7D7-4FEC-8E2B-A3CD4A04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4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1B59-6347-4759-BFE2-1470CAB53D4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A402-F7D7-4FEC-8E2B-A3CD4A04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5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1B59-6347-4759-BFE2-1470CAB53D4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A402-F7D7-4FEC-8E2B-A3CD4A04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1B59-6347-4759-BFE2-1470CAB53D4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A402-F7D7-4FEC-8E2B-A3CD4A04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5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1B59-6347-4759-BFE2-1470CAB53D4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A402-F7D7-4FEC-8E2B-A3CD4A04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2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1B59-6347-4759-BFE2-1470CAB53D4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A402-F7D7-4FEC-8E2B-A3CD4A04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9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1B59-6347-4759-BFE2-1470CAB53D4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A402-F7D7-4FEC-8E2B-A3CD4A04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4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1B59-6347-4759-BFE2-1470CAB53D4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A402-F7D7-4FEC-8E2B-A3CD4A04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2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1B59-6347-4759-BFE2-1470CAB53D4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A402-F7D7-4FEC-8E2B-A3CD4A04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4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21B59-6347-4759-BFE2-1470CAB53D4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8A402-F7D7-4FEC-8E2B-A3CD4A04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7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83" y="267286"/>
            <a:ext cx="7849771" cy="4656406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7" name="Rectangle: Rounded Corners 6"/>
          <p:cNvSpPr/>
          <p:nvPr/>
        </p:nvSpPr>
        <p:spPr>
          <a:xfrm>
            <a:off x="2053883" y="5092505"/>
            <a:ext cx="7849771" cy="15615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4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774" r="4543"/>
          <a:stretch/>
        </p:blipFill>
        <p:spPr>
          <a:xfrm>
            <a:off x="0" y="145143"/>
            <a:ext cx="7807568" cy="6270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46" y="6415314"/>
            <a:ext cx="765282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532" y="618978"/>
            <a:ext cx="3770142" cy="590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5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" t="1568" r="2172" b="1"/>
          <a:stretch/>
        </p:blipFill>
        <p:spPr>
          <a:xfrm>
            <a:off x="379827" y="196949"/>
            <a:ext cx="5064369" cy="33903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9827" y="3587262"/>
            <a:ext cx="493775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শব্দ দূষণ হচ্ছে</a:t>
            </a:r>
            <a:endParaRPr lang="en-US" sz="2400" dirty="0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" t="3505"/>
          <a:stretch/>
        </p:blipFill>
        <p:spPr>
          <a:xfrm>
            <a:off x="5556737" y="196949"/>
            <a:ext cx="6485207" cy="33903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43598" y="3587262"/>
            <a:ext cx="571148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যানবাহনের হর্ণের শব্দ শব্দ দূষণের কারণ</a:t>
            </a:r>
            <a:endParaRPr lang="en-US" sz="2400" dirty="0"/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37" y="4219207"/>
            <a:ext cx="4867423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7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/>
        </p:nvSpPr>
        <p:spPr>
          <a:xfrm>
            <a:off x="3953022" y="844062"/>
            <a:ext cx="4867421" cy="928467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accent2">
                    <a:lumMod val="75000"/>
                  </a:schemeClr>
                </a:solidFill>
              </a:rPr>
              <a:t>দলীয় কাজ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301" y="3516923"/>
            <a:ext cx="434691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/>
              <a:t>আলো</a:t>
            </a:r>
            <a:endParaRPr lang="en-US" dirty="0"/>
          </a:p>
        </p:txBody>
      </p:sp>
      <p:sp>
        <p:nvSpPr>
          <p:cNvPr id="6" name="Arrow: Right 5"/>
          <p:cNvSpPr/>
          <p:nvPr/>
        </p:nvSpPr>
        <p:spPr>
          <a:xfrm rot="5400000">
            <a:off x="2332114" y="4027716"/>
            <a:ext cx="639289" cy="3693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8301" y="4606378"/>
            <a:ext cx="4346917" cy="196947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আমাদের চারপাশে কী কী ধরনের  দূষণরয়েছে?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0794" y="3516923"/>
            <a:ext cx="430471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/>
              <a:t>বাতাস</a:t>
            </a:r>
            <a:endParaRPr lang="en-US" dirty="0"/>
          </a:p>
        </p:txBody>
      </p:sp>
      <p:sp>
        <p:nvSpPr>
          <p:cNvPr id="9" name="Arrow: Right 8"/>
          <p:cNvSpPr/>
          <p:nvPr/>
        </p:nvSpPr>
        <p:spPr>
          <a:xfrm rot="5400000">
            <a:off x="9060487" y="4030734"/>
            <a:ext cx="645327" cy="3693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52157" y="4606378"/>
            <a:ext cx="4506908" cy="218521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দূষণের কারণ গুলো কী কী?</a:t>
            </a:r>
          </a:p>
          <a:p>
            <a:endParaRPr lang="bn-BD" sz="2400" dirty="0"/>
          </a:p>
          <a:p>
            <a:endParaRPr lang="bn-BD" sz="2400" dirty="0"/>
          </a:p>
          <a:p>
            <a:endParaRPr lang="en-US" sz="2400" dirty="0"/>
          </a:p>
        </p:txBody>
      </p:sp>
      <p:sp>
        <p:nvSpPr>
          <p:cNvPr id="12" name="Arrow: Down 11"/>
          <p:cNvSpPr/>
          <p:nvPr/>
        </p:nvSpPr>
        <p:spPr>
          <a:xfrm>
            <a:off x="6260123" y="1772529"/>
            <a:ext cx="576775" cy="112729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Bent-Up 12"/>
          <p:cNvSpPr/>
          <p:nvPr/>
        </p:nvSpPr>
        <p:spPr>
          <a:xfrm flipV="1">
            <a:off x="6260123" y="2945844"/>
            <a:ext cx="3179299" cy="422031"/>
          </a:xfrm>
          <a:prstGeom prst="bent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Bent-Up 14"/>
          <p:cNvSpPr/>
          <p:nvPr/>
        </p:nvSpPr>
        <p:spPr>
          <a:xfrm flipH="1" flipV="1">
            <a:off x="2467092" y="2922836"/>
            <a:ext cx="3945431" cy="422031"/>
          </a:xfrm>
          <a:prstGeom prst="bent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3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55" y="576775"/>
            <a:ext cx="289794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ংযোগঃ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474" y="2067951"/>
            <a:ext cx="11394831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/>
              <a:t>তোমার প্রাথমিক বিজ্ঞান বইয়ের ৯ ও ১০ নং পৃষ্ঠা খুলে মনযোগ সহকারে পড়।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650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446583" y="295421"/>
            <a:ext cx="5106573" cy="16459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8208" y="2743199"/>
            <a:ext cx="9256541" cy="33239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১।কী কী কারণে পরিবেশ দূষিত হয়?</a:t>
            </a:r>
          </a:p>
          <a:p>
            <a:endParaRPr lang="bn-BD" sz="3200" dirty="0"/>
          </a:p>
          <a:p>
            <a:r>
              <a:rPr lang="bn-BD" sz="3200" dirty="0"/>
              <a:t>২।পরিবেশ কেন দূষিত হচ্ছে একটি বাক্যে লিখ?</a:t>
            </a:r>
          </a:p>
          <a:p>
            <a:endParaRPr lang="bn-BD" sz="3200" dirty="0"/>
          </a:p>
          <a:p>
            <a:r>
              <a:rPr lang="bn-BD" sz="3200" dirty="0"/>
              <a:t>৩।পরিবেশ দূষণের তিনটি ক্ষতিকর প্রভাব লিখ?</a:t>
            </a:r>
          </a:p>
          <a:p>
            <a:endParaRPr lang="bn-BD" sz="3200" dirty="0"/>
          </a:p>
          <a:p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784210" y="661182"/>
            <a:ext cx="3854547" cy="123795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B050"/>
                </a:solidFill>
              </a:rPr>
              <a:t>বাড়ীর কাজ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3212" y="3207434"/>
            <a:ext cx="9945859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n-BD" sz="3600" dirty="0"/>
              <a:t>আমাদের আশেপাশে কী ধরনের পরিবেশ দূষণ হচ্ছে তার একটি তালিকা তৈরী করে নিয়ে আসবে?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25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9976" y="801859"/>
            <a:ext cx="6597747" cy="40233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/>
              <a:t>সবাইকে ধন্যবাদ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3357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85403" y="309489"/>
            <a:ext cx="6963508" cy="1758462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5404" y="2377440"/>
            <a:ext cx="6963508" cy="39530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আবদুল্লা আল মামুন 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 হাজাতিয়া সরকারী প্রাথমিক বিদ্যালয়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লালমাই,কুমিল্লা</a:t>
            </a:r>
            <a:r>
              <a:rPr lang="bn-BD" sz="4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9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3594295" y="182881"/>
            <a:ext cx="5303520" cy="1195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5747" y="1772528"/>
            <a:ext cx="9355016" cy="45157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</a:p>
          <a:p>
            <a:pPr algn="ctr"/>
            <a:r>
              <a:rPr lang="bn-BD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</a:p>
          <a:p>
            <a:pPr algn="ctr"/>
            <a:r>
              <a:rPr lang="bn-BD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অধ্যায়ঃদ্বিতীয়</a:t>
            </a:r>
          </a:p>
          <a:p>
            <a:pPr algn="ctr"/>
            <a:r>
              <a:rPr lang="bn-BD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  <a:endParaRPr lang="en-US" sz="48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2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" y="42983"/>
            <a:ext cx="5022166" cy="274242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r="3978"/>
          <a:stretch/>
        </p:blipFill>
        <p:spPr>
          <a:xfrm>
            <a:off x="6569612" y="42983"/>
            <a:ext cx="4909625" cy="270021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4560" r="4481"/>
          <a:stretch/>
        </p:blipFill>
        <p:spPr>
          <a:xfrm>
            <a:off x="858129" y="3390314"/>
            <a:ext cx="5022166" cy="312302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r="796"/>
          <a:stretch/>
        </p:blipFill>
        <p:spPr>
          <a:xfrm>
            <a:off x="6569612" y="3390314"/>
            <a:ext cx="5078437" cy="31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7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516923" y="422031"/>
            <a:ext cx="5669280" cy="4600135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/>
              <a:t>পাঠ শিরোনামঃ </a:t>
            </a:r>
          </a:p>
          <a:p>
            <a:pPr algn="ctr"/>
            <a:r>
              <a:rPr lang="bn-BD" dirty="0"/>
              <a:t>          </a:t>
            </a:r>
            <a:r>
              <a:rPr lang="bn-BD" sz="4800" u="sng" dirty="0"/>
              <a:t>পরিবেশ  দূষণ</a:t>
            </a:r>
          </a:p>
          <a:p>
            <a:pPr algn="ctr"/>
            <a:r>
              <a:rPr lang="bn-BD" sz="4000" u="sng" dirty="0"/>
              <a:t>আমাদের পরিবেশ দূষণ</a:t>
            </a:r>
          </a:p>
          <a:p>
            <a:pPr algn="ctr"/>
            <a:r>
              <a:rPr lang="bn-BD" sz="4000" dirty="0"/>
              <a:t>পৃষ্ঠা নংঃ৬-৮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180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/>
          <p:cNvSpPr/>
          <p:nvPr/>
        </p:nvSpPr>
        <p:spPr>
          <a:xfrm>
            <a:off x="4149969" y="492369"/>
            <a:ext cx="4178105" cy="14771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572" y="2236763"/>
            <a:ext cx="10747717" cy="30386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২.১-পরিবেশ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১.২.২-পরিবেশ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850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10133"/>
          <a:stretch/>
        </p:blipFill>
        <p:spPr>
          <a:xfrm>
            <a:off x="436097" y="90287"/>
            <a:ext cx="6203854" cy="432696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3" b="10545"/>
          <a:stretch/>
        </p:blipFill>
        <p:spPr>
          <a:xfrm>
            <a:off x="6639952" y="132490"/>
            <a:ext cx="5552048" cy="43269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4571" y="4557932"/>
            <a:ext cx="586622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/>
              <a:t>পরিবেশ দূষণ হচ্ছে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639951" y="4557932"/>
            <a:ext cx="555204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তাপমাত্রা বাড়ায় হিমবাহ গলছে</a:t>
            </a:r>
            <a:endParaRPr lang="en-US" sz="3200" dirty="0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1" y="5810208"/>
            <a:ext cx="11296358" cy="5814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16" name="TextBox 15"/>
          <p:cNvSpPr txBox="1"/>
          <p:nvPr/>
        </p:nvSpPr>
        <p:spPr>
          <a:xfrm>
            <a:off x="576775" y="4979962"/>
            <a:ext cx="4206240" cy="797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9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3"/>
          <a:stretch/>
        </p:blipFill>
        <p:spPr>
          <a:xfrm>
            <a:off x="253218" y="70339"/>
            <a:ext cx="5556739" cy="4021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59" y="4190275"/>
            <a:ext cx="544419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/>
              <a:t>বায়ু দূষণের কারণ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8"/>
          <a:stretch/>
        </p:blipFill>
        <p:spPr>
          <a:xfrm>
            <a:off x="6075089" y="168812"/>
            <a:ext cx="5966855" cy="4021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5089" y="4220085"/>
            <a:ext cx="596685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/>
              <a:t>এসিড বৃষ্টির ফলাফল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82"/>
          <a:stretch/>
        </p:blipFill>
        <p:spPr>
          <a:xfrm>
            <a:off x="4292564" y="4619227"/>
            <a:ext cx="2514951" cy="1559171"/>
          </a:xfrm>
          <a:prstGeom prst="rect">
            <a:avLst/>
          </a:prstGeom>
          <a:noFill/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96" y="6210718"/>
            <a:ext cx="2600688" cy="657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481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7" b="12184"/>
          <a:stretch/>
        </p:blipFill>
        <p:spPr>
          <a:xfrm>
            <a:off x="267284" y="186972"/>
            <a:ext cx="3840481" cy="3456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284" y="3786387"/>
            <a:ext cx="384048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/>
              <a:t>পানি দূষণের কারণ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75"/>
          <a:stretch/>
        </p:blipFill>
        <p:spPr>
          <a:xfrm>
            <a:off x="4360985" y="186972"/>
            <a:ext cx="3523957" cy="3456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4487" y="3786387"/>
            <a:ext cx="3273081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1600" dirty="0"/>
              <a:t>পানি দূষণের কারণে মাছ মারা যাচ্ছে </a:t>
            </a:r>
            <a:endParaRPr lang="en-US" sz="16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74" y="228396"/>
            <a:ext cx="4103074" cy="3415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81074" y="3770998"/>
            <a:ext cx="421092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/>
              <a:t>বায়ু দূষণ ও পানি দূষণ</a:t>
            </a:r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95"/>
          <a:stretch/>
        </p:blipFill>
        <p:spPr>
          <a:xfrm>
            <a:off x="4628199" y="4440248"/>
            <a:ext cx="2667372" cy="1153295"/>
          </a:xfrm>
          <a:prstGeom prst="rect">
            <a:avLst/>
          </a:prstGeom>
          <a:noFill/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87" y="5651006"/>
            <a:ext cx="2695951" cy="657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552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179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96</cp:revision>
  <dcterms:created xsi:type="dcterms:W3CDTF">2018-06-18T05:43:32Z</dcterms:created>
  <dcterms:modified xsi:type="dcterms:W3CDTF">2020-12-28T15:00:24Z</dcterms:modified>
</cp:coreProperties>
</file>