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C7E0B-61DA-41C5-B964-873A506A29BC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9E1B-ABAF-4C65-8FD1-F0963921A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9E1B-ABAF-4C65-8FD1-F0963921A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9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7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7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7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0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3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567F-F730-4083-B1DF-A23A409717D2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979F-9C1D-4846-B019-4EB0A1304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2333" y="2153652"/>
            <a:ext cx="5811253" cy="3898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33" y="1408994"/>
            <a:ext cx="7192651" cy="5387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9632" y="276726"/>
            <a:ext cx="6173954" cy="11322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8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701" y="-295835"/>
            <a:ext cx="16336559" cy="63066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5894" y="6010836"/>
            <a:ext cx="5257799" cy="847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খেলা  করে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89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5" y="0"/>
            <a:ext cx="5290298" cy="72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6840" y="293914"/>
            <a:ext cx="8138160" cy="6270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নতুন</a:t>
            </a:r>
            <a:r>
              <a:rPr lang="en-US" sz="4800" dirty="0"/>
              <a:t>  </a:t>
            </a:r>
            <a:r>
              <a:rPr lang="en-US" sz="4800" dirty="0" err="1"/>
              <a:t>শব্দের</a:t>
            </a:r>
            <a:r>
              <a:rPr lang="en-US" sz="4800" dirty="0"/>
              <a:t> </a:t>
            </a:r>
            <a:r>
              <a:rPr lang="en-US" sz="4800" dirty="0" err="1"/>
              <a:t>অর্থ</a:t>
            </a:r>
            <a:endParaRPr lang="en-US" sz="4800" dirty="0"/>
          </a:p>
          <a:p>
            <a:pPr algn="ctr"/>
            <a:endParaRPr lang="en-US" sz="4800" dirty="0"/>
          </a:p>
          <a:p>
            <a:pPr algn="ctr"/>
            <a:r>
              <a:rPr lang="en-US" sz="4800" dirty="0" err="1"/>
              <a:t>সেথা</a:t>
            </a:r>
            <a:r>
              <a:rPr lang="en-US" sz="4800" dirty="0"/>
              <a:t>   =    </a:t>
            </a:r>
            <a:r>
              <a:rPr lang="en-US" sz="4800" dirty="0" err="1"/>
              <a:t>সেখান</a:t>
            </a:r>
            <a:endParaRPr lang="en-US" sz="4800" dirty="0"/>
          </a:p>
          <a:p>
            <a:pPr algn="ctr"/>
            <a:r>
              <a:rPr lang="en-US" sz="4800" dirty="0" err="1"/>
              <a:t>পাঠশালা</a:t>
            </a:r>
            <a:r>
              <a:rPr lang="en-US" sz="4800" dirty="0"/>
              <a:t> =     </a:t>
            </a:r>
            <a:r>
              <a:rPr lang="en-US" sz="4800" dirty="0" err="1"/>
              <a:t>বিদ্যালয়</a:t>
            </a:r>
            <a:r>
              <a:rPr lang="en-US" sz="4800" dirty="0"/>
              <a:t>                      </a:t>
            </a:r>
            <a:r>
              <a:rPr lang="en-US" sz="4800" dirty="0" err="1"/>
              <a:t>গাঁ</a:t>
            </a:r>
            <a:r>
              <a:rPr lang="en-US" sz="4800" dirty="0"/>
              <a:t>  =  </a:t>
            </a:r>
            <a:r>
              <a:rPr lang="en-US" sz="4800" dirty="0" err="1"/>
              <a:t>গ্রাম</a:t>
            </a:r>
            <a:r>
              <a:rPr lang="en-US" sz="4800" dirty="0"/>
              <a:t>            </a:t>
            </a:r>
          </a:p>
          <a:p>
            <a:pPr algn="ctr"/>
            <a:endParaRPr lang="en-US" sz="4800" dirty="0"/>
          </a:p>
        </p:txBody>
      </p:sp>
      <p:sp>
        <p:nvSpPr>
          <p:cNvPr id="3" name="TextBox 8"/>
          <p:cNvSpPr txBox="1"/>
          <p:nvPr/>
        </p:nvSpPr>
        <p:spPr>
          <a:xfrm>
            <a:off x="6073141" y="32443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1"/>
            <a:ext cx="11495315" cy="748501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 nikosban"/>
              </a:rPr>
              <a:t>প্রশ্নের উওর</a:t>
            </a:r>
            <a:endParaRPr lang="en-US" sz="5400" dirty="0">
              <a:latin typeface=" nikosban"/>
            </a:endParaRPr>
          </a:p>
          <a:p>
            <a:pPr algn="ctr"/>
            <a:endParaRPr lang="en-US" sz="5400" dirty="0">
              <a:latin typeface=" nikosban"/>
            </a:endParaRPr>
          </a:p>
          <a:p>
            <a:pPr algn="ctr"/>
            <a:r>
              <a:rPr lang="en-US" sz="5400" dirty="0">
                <a:latin typeface=" nikosban"/>
              </a:rPr>
              <a:t>১গ্রামের </a:t>
            </a:r>
            <a:r>
              <a:rPr lang="en-US" sz="5400" dirty="0" err="1">
                <a:latin typeface=" nikosban"/>
              </a:rPr>
              <a:t>ঘর</a:t>
            </a:r>
            <a:r>
              <a:rPr lang="en-US" sz="5400" dirty="0">
                <a:latin typeface=" nikosban"/>
              </a:rPr>
              <a:t> </a:t>
            </a:r>
            <a:r>
              <a:rPr lang="en-US" sz="5400" dirty="0" err="1">
                <a:latin typeface=" nikosban"/>
              </a:rPr>
              <a:t>গুলো</a:t>
            </a:r>
            <a:r>
              <a:rPr lang="en-US" sz="5400" dirty="0">
                <a:latin typeface=" nikosban"/>
              </a:rPr>
              <a:t> </a:t>
            </a:r>
            <a:r>
              <a:rPr lang="en-US" sz="5400" dirty="0" err="1">
                <a:latin typeface=" nikosban"/>
              </a:rPr>
              <a:t>দেখতে</a:t>
            </a:r>
            <a:r>
              <a:rPr lang="en-US" sz="5400" dirty="0">
                <a:latin typeface=" nikosban"/>
              </a:rPr>
              <a:t> </a:t>
            </a:r>
            <a:r>
              <a:rPr lang="en-US" sz="5400" dirty="0" err="1">
                <a:latin typeface=" nikosban"/>
              </a:rPr>
              <a:t>কেমন</a:t>
            </a:r>
            <a:r>
              <a:rPr lang="en-US" sz="5400" dirty="0">
                <a:latin typeface=" nikosban"/>
              </a:rPr>
              <a:t>?</a:t>
            </a:r>
          </a:p>
          <a:p>
            <a:pPr algn="ctr"/>
            <a:r>
              <a:rPr lang="en-US" sz="5400" dirty="0">
                <a:latin typeface=" nikosban"/>
              </a:rPr>
              <a:t>২গ্রামের </a:t>
            </a:r>
            <a:r>
              <a:rPr lang="en-US" sz="5400" dirty="0" err="1">
                <a:latin typeface=" nikosban"/>
              </a:rPr>
              <a:t>লোকজন</a:t>
            </a:r>
            <a:r>
              <a:rPr lang="en-US" sz="5400" dirty="0">
                <a:latin typeface=" nikosban"/>
              </a:rPr>
              <a:t> </a:t>
            </a:r>
            <a:r>
              <a:rPr lang="en-US" sz="5400" dirty="0" err="1">
                <a:latin typeface=" nikosban"/>
              </a:rPr>
              <a:t>কিভাবে</a:t>
            </a:r>
            <a:r>
              <a:rPr lang="en-US" sz="5400" dirty="0">
                <a:latin typeface=" nikosban"/>
              </a:rPr>
              <a:t> </a:t>
            </a:r>
            <a:r>
              <a:rPr lang="en-US" sz="5400" dirty="0" err="1">
                <a:latin typeface=" nikosban"/>
              </a:rPr>
              <a:t>থাকে</a:t>
            </a:r>
            <a:r>
              <a:rPr lang="en-US" sz="5400" dirty="0">
                <a:latin typeface=" nikosban"/>
              </a:rPr>
              <a:t>?</a:t>
            </a:r>
          </a:p>
          <a:p>
            <a:pPr algn="ctr"/>
            <a:endParaRPr lang="en-US" sz="5400" dirty="0">
              <a:latin typeface=" nikosban"/>
            </a:endParaRPr>
          </a:p>
        </p:txBody>
      </p:sp>
    </p:spTree>
    <p:extLst>
      <p:ext uri="{BB962C8B-B14F-4D97-AF65-F5344CB8AC3E}">
        <p14:creationId xmlns:p14="http://schemas.microsoft.com/office/powerpoint/2010/main" val="3184016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0350" y="300445"/>
            <a:ext cx="6361610" cy="655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 nikosban"/>
              </a:rPr>
              <a:t>দলীয়</a:t>
            </a:r>
            <a:r>
              <a:rPr lang="en-US" sz="4400" dirty="0">
                <a:latin typeface=" nikosban"/>
              </a:rPr>
              <a:t>  </a:t>
            </a:r>
            <a:r>
              <a:rPr lang="en-US" sz="4400" dirty="0" err="1">
                <a:latin typeface=" nikosban"/>
              </a:rPr>
              <a:t>কাজ</a:t>
            </a:r>
            <a:endParaRPr lang="en-US" sz="4400" dirty="0">
              <a:latin typeface=" nikosban"/>
            </a:endParaRPr>
          </a:p>
          <a:p>
            <a:pPr algn="ctr"/>
            <a:r>
              <a:rPr lang="en-US" sz="4400" dirty="0" err="1">
                <a:latin typeface=" nikosban"/>
              </a:rPr>
              <a:t>বেলি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দল</a:t>
            </a:r>
            <a:r>
              <a:rPr lang="en-US" sz="4400" dirty="0">
                <a:latin typeface=" nikosban"/>
              </a:rPr>
              <a:t> </a:t>
            </a:r>
          </a:p>
          <a:p>
            <a:pPr algn="ctr"/>
            <a:r>
              <a:rPr lang="en-US" sz="4400" dirty="0">
                <a:latin typeface=" nikosban"/>
              </a:rPr>
              <a:t> </a:t>
            </a:r>
          </a:p>
          <a:p>
            <a:pPr algn="ctr"/>
            <a:r>
              <a:rPr lang="en-US" sz="4400" dirty="0" err="1">
                <a:latin typeface=" nikosban"/>
              </a:rPr>
              <a:t>খালি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ঘর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পূরন</a:t>
            </a:r>
            <a:endParaRPr lang="en-US" sz="4400" dirty="0">
              <a:latin typeface=" nikosban"/>
            </a:endParaRPr>
          </a:p>
          <a:p>
            <a:pPr algn="ctr"/>
            <a:r>
              <a:rPr lang="en-US" sz="4400" dirty="0">
                <a:latin typeface=" nikosban"/>
              </a:rPr>
              <a:t>১পাড়ার </a:t>
            </a:r>
            <a:r>
              <a:rPr lang="en-US" sz="4400" dirty="0" err="1">
                <a:latin typeface=" nikosban"/>
              </a:rPr>
              <a:t>সকল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ছেলে</a:t>
            </a:r>
            <a:r>
              <a:rPr lang="en-US" sz="4400" dirty="0">
                <a:latin typeface=" nikosban"/>
              </a:rPr>
              <a:t> ----------</a:t>
            </a:r>
            <a:r>
              <a:rPr lang="en-US" sz="4400" dirty="0" err="1">
                <a:latin typeface=" nikosban"/>
              </a:rPr>
              <a:t>ভাই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ভাই</a:t>
            </a:r>
            <a:r>
              <a:rPr lang="en-US" sz="4400" dirty="0">
                <a:latin typeface=" nikosban"/>
              </a:rPr>
              <a:t>।</a:t>
            </a:r>
          </a:p>
          <a:p>
            <a:pPr algn="ctr"/>
            <a:r>
              <a:rPr lang="en-US" sz="4400" dirty="0">
                <a:latin typeface=" nikosban"/>
              </a:rPr>
              <a:t>২থাকি ------</a:t>
            </a:r>
            <a:r>
              <a:rPr lang="en-US" sz="4400" dirty="0" err="1">
                <a:latin typeface=" nikosban"/>
              </a:rPr>
              <a:t>সবে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মিলে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নাহি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কেহ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পর</a:t>
            </a:r>
            <a:r>
              <a:rPr lang="en-US" sz="4400" dirty="0">
                <a:latin typeface=" nikosban"/>
              </a:rPr>
              <a:t>। 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6073141" y="32443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225541" y="339673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377941" y="133198"/>
            <a:ext cx="5569131" cy="6724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দলীয়</a:t>
            </a:r>
            <a:r>
              <a:rPr lang="en-US" sz="4400" dirty="0"/>
              <a:t>  </a:t>
            </a:r>
            <a:r>
              <a:rPr lang="en-US" sz="4400" dirty="0" err="1"/>
              <a:t>কাজ</a:t>
            </a:r>
            <a:endParaRPr lang="en-US" sz="4400" dirty="0"/>
          </a:p>
          <a:p>
            <a:pPr algn="ctr"/>
            <a:r>
              <a:rPr lang="en-US" sz="4400" dirty="0" err="1"/>
              <a:t>জবা</a:t>
            </a:r>
            <a:r>
              <a:rPr lang="en-US" sz="4400" dirty="0"/>
              <a:t> </a:t>
            </a:r>
            <a:r>
              <a:rPr lang="en-US" sz="4400" dirty="0" err="1"/>
              <a:t>দল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 err="1"/>
              <a:t>খালি</a:t>
            </a:r>
            <a:r>
              <a:rPr lang="en-US" sz="4400" dirty="0"/>
              <a:t> </a:t>
            </a:r>
            <a:r>
              <a:rPr lang="en-US" sz="4400" dirty="0" err="1"/>
              <a:t>ঘর</a:t>
            </a:r>
            <a:r>
              <a:rPr lang="en-US" sz="4400" dirty="0"/>
              <a:t> </a:t>
            </a:r>
            <a:r>
              <a:rPr lang="en-US" sz="4400" dirty="0" err="1"/>
              <a:t>পুরন</a:t>
            </a:r>
            <a:r>
              <a:rPr lang="en-US" sz="4400" dirty="0"/>
              <a:t> </a:t>
            </a:r>
          </a:p>
          <a:p>
            <a:pPr algn="ctr"/>
            <a:r>
              <a:rPr lang="en-US" sz="4400" dirty="0"/>
              <a:t>১হিংসা ও  </a:t>
            </a:r>
            <a:r>
              <a:rPr lang="en-US" sz="4400" dirty="0" err="1"/>
              <a:t>মারামারি</a:t>
            </a:r>
            <a:r>
              <a:rPr lang="en-US" sz="4400" dirty="0"/>
              <a:t>  -------</a:t>
            </a:r>
            <a:r>
              <a:rPr lang="en-US" sz="4400" dirty="0" err="1"/>
              <a:t>নাহি</a:t>
            </a:r>
            <a:r>
              <a:rPr lang="en-US" sz="4400" dirty="0"/>
              <a:t> </a:t>
            </a:r>
            <a:r>
              <a:rPr lang="en-US" sz="4400" dirty="0" err="1"/>
              <a:t>করি</a:t>
            </a:r>
            <a:r>
              <a:rPr lang="en-US" sz="4400" dirty="0"/>
              <a:t>।</a:t>
            </a:r>
          </a:p>
          <a:p>
            <a:pPr algn="ctr"/>
            <a:r>
              <a:rPr lang="en-US" sz="4400" dirty="0"/>
              <a:t>২পিতা </a:t>
            </a:r>
            <a:r>
              <a:rPr lang="en-US" sz="4400" dirty="0" err="1"/>
              <a:t>মাতা</a:t>
            </a:r>
            <a:r>
              <a:rPr lang="en-US" sz="4400" dirty="0"/>
              <a:t> ------</a:t>
            </a:r>
            <a:r>
              <a:rPr lang="en-US" sz="4400" dirty="0" err="1">
                <a:latin typeface=" nikosban"/>
              </a:rPr>
              <a:t>সদা</a:t>
            </a:r>
            <a:r>
              <a:rPr lang="en-US" sz="4400" dirty="0">
                <a:latin typeface=" nikosban"/>
              </a:rPr>
              <a:t>  </a:t>
            </a:r>
            <a:r>
              <a:rPr lang="en-US" sz="4400" dirty="0" err="1">
                <a:latin typeface=" nikosban"/>
              </a:rPr>
              <a:t>মোরা</a:t>
            </a:r>
            <a:r>
              <a:rPr lang="en-US" sz="4400" dirty="0">
                <a:latin typeface=" nikosban"/>
              </a:rPr>
              <a:t> </a:t>
            </a:r>
            <a:r>
              <a:rPr lang="en-US" sz="4400" dirty="0" err="1">
                <a:latin typeface=" nikosban"/>
              </a:rPr>
              <a:t>ডরি</a:t>
            </a:r>
            <a:r>
              <a:rPr lang="en-US" sz="4400" dirty="0">
                <a:latin typeface=" nikosban"/>
              </a:rPr>
              <a:t>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524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2" y="0"/>
            <a:ext cx="12488092" cy="723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মূল্যায়ন</a:t>
            </a:r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dirty="0" err="1"/>
              <a:t>কবির</a:t>
            </a:r>
            <a:r>
              <a:rPr lang="en-US" sz="3200" dirty="0"/>
              <a:t> 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সহ</a:t>
            </a:r>
            <a:r>
              <a:rPr lang="en-US" sz="3200" dirty="0"/>
              <a:t> </a:t>
            </a:r>
            <a:r>
              <a:rPr lang="en-US" sz="3200" dirty="0" err="1"/>
              <a:t>আমাদের</a:t>
            </a:r>
            <a:r>
              <a:rPr lang="en-US" sz="3200" dirty="0"/>
              <a:t> </a:t>
            </a:r>
            <a:r>
              <a:rPr lang="en-US" sz="3200" dirty="0" err="1"/>
              <a:t>গ্রাম</a:t>
            </a:r>
            <a:r>
              <a:rPr lang="en-US" sz="3200" dirty="0"/>
              <a:t>  </a:t>
            </a:r>
            <a:r>
              <a:rPr lang="en-US" sz="3200" dirty="0" err="1"/>
              <a:t>কবিতাটির</a:t>
            </a:r>
            <a:r>
              <a:rPr lang="en-US" sz="3200" dirty="0"/>
              <a:t> ৬ </a:t>
            </a:r>
            <a:r>
              <a:rPr lang="en-US" sz="3200" dirty="0" err="1"/>
              <a:t>লাইন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r>
              <a:rPr lang="en-US" sz="3200"/>
              <a:t>।</a:t>
            </a:r>
            <a:endParaRPr lang="en-US" sz="3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355" y="1672045"/>
            <a:ext cx="6021977" cy="3801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32" y="1031965"/>
            <a:ext cx="6096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6355" y="1502229"/>
            <a:ext cx="3174274" cy="286076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ধন্যবাদ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62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6470" y="1776549"/>
            <a:ext cx="8882173" cy="475487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আবদুল্লা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আল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মামুন</a:t>
            </a:r>
            <a:endParaRPr lang="bn-BD" sz="4000" dirty="0">
              <a:solidFill>
                <a:srgbClr val="FF0000"/>
              </a:solidFill>
              <a:latin typeface=" nikosban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সহকারী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 nikosban"/>
              </a:rPr>
              <a:t> শিক্ষক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দক্ষিণ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হাজাতিয়া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 nikosban"/>
              </a:rPr>
              <a:t>সরঃ প্রাঃ বিদ্যালয়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 nikosban"/>
              </a:rPr>
              <a:t>লালমাই</a:t>
            </a:r>
            <a:r>
              <a:rPr lang="en-US" sz="4000" dirty="0">
                <a:solidFill>
                  <a:srgbClr val="FF0000"/>
                </a:solidFill>
                <a:latin typeface=" nikosban"/>
              </a:rPr>
              <a:t>, </a:t>
            </a:r>
            <a:r>
              <a:rPr lang="bn-BD" sz="4000" dirty="0">
                <a:solidFill>
                  <a:srgbClr val="FF0000"/>
                </a:solidFill>
                <a:latin typeface=" nikosban"/>
              </a:rPr>
              <a:t> কুমিল্লা ।</a:t>
            </a:r>
            <a:endParaRPr lang="en-US" sz="4000" dirty="0">
              <a:solidFill>
                <a:srgbClr val="FF0000"/>
              </a:solidFill>
              <a:latin typeface=" nikos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469" y="666206"/>
            <a:ext cx="8882173" cy="8752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 nikosban"/>
              </a:rPr>
              <a:t> পরিচিতি </a:t>
            </a:r>
            <a:endParaRPr lang="en-US" sz="4400" dirty="0">
              <a:solidFill>
                <a:srgbClr val="FF0000"/>
              </a:solidFill>
              <a:latin typeface=" nikosban"/>
            </a:endParaRPr>
          </a:p>
        </p:txBody>
      </p:sp>
    </p:spTree>
    <p:extLst>
      <p:ext uri="{BB962C8B-B14F-4D97-AF65-F5344CB8AC3E}">
        <p14:creationId xmlns:p14="http://schemas.microsoft.com/office/powerpoint/2010/main" val="13863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82" y="294442"/>
            <a:ext cx="9645685" cy="689012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শ্রেনি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---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তৃতীয়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বিষয়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----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বাংলা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–১৩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শিরনাম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—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গ্রাম</a:t>
            </a:r>
            <a:endParaRPr lang="en-US" sz="4000" dirty="0">
              <a:solidFill>
                <a:schemeClr val="tx1"/>
              </a:solidFill>
              <a:latin typeface=" nikosban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পৃষ্ঠা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—৫৯,৬০  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 nikosban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--  ৪৫ </a:t>
            </a:r>
            <a:r>
              <a:rPr lang="en-US" sz="4000" dirty="0" err="1">
                <a:solidFill>
                  <a:schemeClr val="tx1"/>
                </a:solidFill>
                <a:latin typeface=" nikosban"/>
              </a:rPr>
              <a:t>মিনিট</a:t>
            </a:r>
            <a:r>
              <a:rPr lang="en-US" sz="4000" dirty="0">
                <a:solidFill>
                  <a:schemeClr val="tx1"/>
                </a:solidFill>
                <a:latin typeface=" nikosban"/>
              </a:rPr>
              <a:t>   </a:t>
            </a:r>
            <a:endParaRPr lang="en-US" dirty="0">
              <a:solidFill>
                <a:schemeClr val="tx1"/>
              </a:solidFill>
              <a:latin typeface=" nikosban"/>
            </a:endParaRPr>
          </a:p>
        </p:txBody>
      </p:sp>
    </p:spTree>
    <p:extLst>
      <p:ext uri="{BB962C8B-B14F-4D97-AF65-F5344CB8AC3E}">
        <p14:creationId xmlns:p14="http://schemas.microsoft.com/office/powerpoint/2010/main" val="9033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257300"/>
            <a:ext cx="8305800" cy="6229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86262" y="0"/>
            <a:ext cx="4014787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</a:rPr>
              <a:t>আবেগ</a:t>
            </a:r>
            <a:r>
              <a:rPr lang="en-US" sz="4400" dirty="0">
                <a:solidFill>
                  <a:srgbClr val="C00000"/>
                </a:solidFill>
              </a:rPr>
              <a:t>  </a:t>
            </a:r>
            <a:r>
              <a:rPr lang="en-US" sz="4400" dirty="0" err="1">
                <a:solidFill>
                  <a:srgbClr val="C00000"/>
                </a:solidFill>
              </a:rPr>
              <a:t>সৃষ্টি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679268"/>
            <a:ext cx="10894422" cy="9516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9486" y="130628"/>
            <a:ext cx="4310743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পাঠ ঘোষণা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13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396" y="914401"/>
            <a:ext cx="5878285" cy="4963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accent4"/>
                </a:solidFill>
              </a:rPr>
              <a:t>আমাদের</a:t>
            </a:r>
            <a:r>
              <a:rPr lang="en-US" sz="5400" dirty="0">
                <a:solidFill>
                  <a:schemeClr val="accent4"/>
                </a:solidFill>
              </a:rPr>
              <a:t>  </a:t>
            </a:r>
            <a:r>
              <a:rPr lang="en-US" sz="5400" dirty="0" err="1">
                <a:solidFill>
                  <a:schemeClr val="accent4"/>
                </a:solidFill>
              </a:rPr>
              <a:t>গ্রাম</a:t>
            </a:r>
            <a:endParaRPr lang="en-US" sz="5400" dirty="0">
              <a:solidFill>
                <a:schemeClr val="accent4"/>
              </a:solidFill>
            </a:endParaRPr>
          </a:p>
          <a:p>
            <a:pPr algn="ctr"/>
            <a:r>
              <a:rPr lang="en-US" sz="5400" dirty="0">
                <a:solidFill>
                  <a:schemeClr val="accent4"/>
                </a:solidFill>
              </a:rPr>
              <a:t>   </a:t>
            </a:r>
            <a:r>
              <a:rPr lang="bn-BD" sz="5400" dirty="0">
                <a:solidFill>
                  <a:schemeClr val="accent4"/>
                </a:solidFill>
              </a:rPr>
              <a:t> </a:t>
            </a:r>
            <a:r>
              <a:rPr lang="en-US" sz="5400" dirty="0">
                <a:solidFill>
                  <a:schemeClr val="accent4"/>
                </a:solidFill>
              </a:rPr>
              <a:t> </a:t>
            </a:r>
            <a:r>
              <a:rPr lang="bn-BD" sz="5400" dirty="0">
                <a:solidFill>
                  <a:schemeClr val="accent4"/>
                </a:solidFill>
              </a:rPr>
              <a:t>বন্দে  আলী  মিয়া</a:t>
            </a: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48" y="679270"/>
            <a:ext cx="9849395" cy="55255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ন্নম্নমহগফফস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844" y="679270"/>
            <a:ext cx="9849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endParaRPr lang="bn-BD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----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 -----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 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-----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-----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--</a:t>
            </a:r>
            <a:r>
              <a:rPr lang="bn-BD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শব্দের অর্থ ও প্রশ্নের উত্তর লিখতে পারবে। 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769" y="-677529"/>
            <a:ext cx="17337494" cy="70379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1189" y="6360458"/>
            <a:ext cx="4007223" cy="55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ছোট</a:t>
            </a:r>
            <a:r>
              <a:rPr lang="en-US" sz="3200" dirty="0"/>
              <a:t> </a:t>
            </a:r>
            <a:r>
              <a:rPr lang="en-US" sz="3200" dirty="0" err="1"/>
              <a:t>ছোট</a:t>
            </a:r>
            <a:r>
              <a:rPr lang="en-US" sz="3200" dirty="0"/>
              <a:t> </a:t>
            </a:r>
            <a:r>
              <a:rPr lang="en-US" sz="3200" dirty="0" err="1"/>
              <a:t>ঘর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38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101827"/>
            <a:ext cx="15799642" cy="6250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74260" y="6097664"/>
            <a:ext cx="5459506" cy="7603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পাঠশালা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186</Words>
  <Application>Microsoft Office PowerPoint</Application>
  <PresentationFormat>Widescreen</PresentationFormat>
  <Paragraphs>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 nikosban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55</cp:revision>
  <dcterms:created xsi:type="dcterms:W3CDTF">2018-06-27T15:54:53Z</dcterms:created>
  <dcterms:modified xsi:type="dcterms:W3CDTF">2020-12-25T10:05:36Z</dcterms:modified>
</cp:coreProperties>
</file>