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5" r:id="rId2"/>
    <p:sldId id="303" r:id="rId3"/>
    <p:sldId id="276" r:id="rId4"/>
    <p:sldId id="277" r:id="rId5"/>
    <p:sldId id="304" r:id="rId6"/>
    <p:sldId id="279" r:id="rId7"/>
    <p:sldId id="280" r:id="rId8"/>
    <p:sldId id="305" r:id="rId9"/>
    <p:sldId id="307" r:id="rId10"/>
    <p:sldId id="308" r:id="rId11"/>
    <p:sldId id="309" r:id="rId12"/>
    <p:sldId id="310" r:id="rId13"/>
    <p:sldId id="311" r:id="rId14"/>
    <p:sldId id="312" r:id="rId15"/>
    <p:sldId id="313" r:id="rId16"/>
    <p:sldId id="314" r:id="rId17"/>
    <p:sldId id="286" r:id="rId18"/>
    <p:sldId id="315" r:id="rId19"/>
    <p:sldId id="298" r:id="rId20"/>
    <p:sldId id="299" r:id="rId21"/>
    <p:sldId id="300" r:id="rId22"/>
    <p:sldId id="301" r:id="rId23"/>
    <p:sldId id="316" r:id="rId24"/>
    <p:sldId id="317" r:id="rId25"/>
    <p:sldId id="30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5A60FE-389C-4FDA-A3C1-F69E41F03CCB}" type="datetimeFigureOut">
              <a:rPr lang="en-US" smtClean="0"/>
              <a:t>1/31/2021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7EB36D-690B-40E6-88A5-74D4890F989C}" type="slidenum">
              <a:rPr lang="en-US" smtClean="0"/>
              <a:t>‹#›</a:t>
            </a:fld>
            <a:endParaRPr lang="en-US"/>
          </a:p>
        </p:txBody>
      </p:sp>
    </p:spTree>
    <p:extLst>
      <p:ext uri="{BB962C8B-B14F-4D97-AF65-F5344CB8AC3E}">
        <p14:creationId xmlns:p14="http://schemas.microsoft.com/office/powerpoint/2010/main" val="85229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79926" rtl="0" eaLnBrk="1" fontAlgn="auto" latinLnBrk="0" hangingPunct="1">
              <a:lnSpc>
                <a:spcPct val="100000"/>
              </a:lnSpc>
              <a:spcBef>
                <a:spcPts val="0"/>
              </a:spcBef>
              <a:spcAft>
                <a:spcPts val="0"/>
              </a:spcAft>
              <a:buClrTx/>
              <a:buSzTx/>
              <a:buFontTx/>
              <a:buNone/>
              <a:tabLst/>
              <a:defRPr/>
            </a:pPr>
            <a:r>
              <a:rPr lang="en-GB" sz="1400" b="1" dirty="0" err="1" smtClean="0">
                <a:solidFill>
                  <a:schemeClr val="bg1"/>
                </a:solidFill>
                <a:latin typeface="NikoshBAN" pitchFamily="2" charset="0"/>
                <a:cs typeface="NikoshBAN" pitchFamily="2" charset="0"/>
              </a:rPr>
              <a:t>মো</a:t>
            </a:r>
            <a:r>
              <a:rPr lang="en-GB" sz="1400" b="1" dirty="0" smtClean="0">
                <a:solidFill>
                  <a:schemeClr val="bg1"/>
                </a:solidFill>
                <a:latin typeface="NikoshBAN" pitchFamily="2" charset="0"/>
                <a:cs typeface="NikoshBAN" pitchFamily="2" charset="0"/>
              </a:rPr>
              <a:t>: </a:t>
            </a:r>
            <a:r>
              <a:rPr lang="en-GB" sz="1400" b="1" dirty="0" err="1" smtClean="0">
                <a:solidFill>
                  <a:schemeClr val="bg1"/>
                </a:solidFill>
                <a:latin typeface="NikoshBAN" pitchFamily="2" charset="0"/>
                <a:cs typeface="NikoshBAN" pitchFamily="2" charset="0"/>
              </a:rPr>
              <a:t>রোকন</a:t>
            </a:r>
            <a:r>
              <a:rPr lang="en-GB" sz="1400" b="1" dirty="0" smtClean="0">
                <a:solidFill>
                  <a:schemeClr val="bg1"/>
                </a:solidFill>
                <a:latin typeface="NikoshBAN" pitchFamily="2" charset="0"/>
                <a:cs typeface="NikoshBAN" pitchFamily="2" charset="0"/>
              </a:rPr>
              <a:t> </a:t>
            </a:r>
            <a:r>
              <a:rPr lang="en-GB" sz="1400" b="1" dirty="0" err="1" smtClean="0">
                <a:solidFill>
                  <a:schemeClr val="bg1"/>
                </a:solidFill>
                <a:latin typeface="NikoshBAN" pitchFamily="2" charset="0"/>
                <a:cs typeface="NikoshBAN" pitchFamily="2" charset="0"/>
              </a:rPr>
              <a:t>উদ্দীন</a:t>
            </a:r>
            <a:r>
              <a:rPr lang="en-GB" sz="1400" b="1" dirty="0" smtClean="0">
                <a:solidFill>
                  <a:schemeClr val="bg1"/>
                </a:solidFill>
                <a:latin typeface="NikoshBAN" pitchFamily="2" charset="0"/>
                <a:cs typeface="NikoshBAN" pitchFamily="2" charset="0"/>
              </a:rPr>
              <a:t>,</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হাফছা</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মজুমদার</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মহিলা</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ডিগ্রী</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কলেজ,জকিগন্জ,সিলেট</a:t>
            </a:r>
            <a:r>
              <a:rPr lang="en-GB" sz="1400" b="1" dirty="0" smtClean="0">
                <a:solidFill>
                  <a:schemeClr val="bg1"/>
                </a:solidFill>
                <a:latin typeface="NikoshBAN" pitchFamily="2" charset="0"/>
              </a:rPr>
              <a:t>।</a:t>
            </a:r>
            <a:r>
              <a:rPr lang="en-GB" sz="1400" b="1" baseline="0" dirty="0" smtClean="0">
                <a:solidFill>
                  <a:schemeClr val="bg1"/>
                </a:solidFill>
                <a:latin typeface="NikoshBAN" pitchFamily="2" charset="0"/>
              </a:rPr>
              <a:t> </a:t>
            </a:r>
            <a:r>
              <a:rPr lang="en-GB" sz="1400" b="1" dirty="0" err="1" smtClean="0">
                <a:solidFill>
                  <a:schemeClr val="bg1"/>
                </a:solidFill>
                <a:latin typeface="NikoshBAN" pitchFamily="2" charset="0"/>
              </a:rPr>
              <a:t>মোবাইল</a:t>
            </a:r>
            <a:r>
              <a:rPr lang="en-GB" sz="1400" b="1" dirty="0" smtClean="0">
                <a:solidFill>
                  <a:schemeClr val="bg1"/>
                </a:solidFill>
                <a:latin typeface="NikoshBAN" pitchFamily="2" charset="0"/>
              </a:rPr>
              <a:t>: ০১৭৫১২৩২১৯৮</a:t>
            </a:r>
          </a:p>
          <a:p>
            <a:endParaRPr lang="en-US"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1</a:t>
            </a:fld>
            <a:endParaRPr lang="en-GB"/>
          </a:p>
        </p:txBody>
      </p:sp>
    </p:spTree>
    <p:extLst>
      <p:ext uri="{BB962C8B-B14F-4D97-AF65-F5344CB8AC3E}">
        <p14:creationId xmlns:p14="http://schemas.microsoft.com/office/powerpoint/2010/main" val="2629664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err="1" smtClean="0">
                <a:solidFill>
                  <a:schemeClr val="bg1"/>
                </a:solidFill>
                <a:latin typeface="NikoshBAN" pitchFamily="2" charset="0"/>
                <a:cs typeface="NikoshBAN" pitchFamily="2" charset="0"/>
              </a:rPr>
              <a:t>মো</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রোকন</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উদ্দীন</a:t>
            </a:r>
            <a:r>
              <a:rPr lang="en-GB" sz="1200" b="1" dirty="0" smtClean="0">
                <a:solidFill>
                  <a:schemeClr val="bg1"/>
                </a:solidFill>
                <a:latin typeface="NikoshBAN" pitchFamily="2" charset="0"/>
                <a:cs typeface="NikoshBAN" pitchFamily="2" charset="0"/>
              </a:rPr>
              <a:t>,</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হাফছা</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মজুমদার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মহিলা</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ডিগ্রী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কলেজ,জকিগন্জ,সিলেট</a:t>
            </a:r>
            <a:r>
              <a:rPr lang="en-GB" sz="1200" b="1" dirty="0" smtClean="0">
                <a:solidFill>
                  <a:schemeClr val="bg1"/>
                </a:solidFill>
                <a:latin typeface="NikoshBAN" pitchFamily="2" charset="0"/>
              </a:rPr>
              <a:t>।</a:t>
            </a:r>
            <a:r>
              <a:rPr lang="en-GB" sz="1200" b="1" baseline="0" dirty="0" smtClean="0">
                <a:solidFill>
                  <a:schemeClr val="bg1"/>
                </a:solidFill>
                <a:latin typeface="NikoshBAN" pitchFamily="2" charset="0"/>
              </a:rPr>
              <a:t> </a:t>
            </a:r>
            <a:r>
              <a:rPr lang="en-GB" sz="1200" b="1" dirty="0" err="1" smtClean="0">
                <a:solidFill>
                  <a:schemeClr val="bg1"/>
                </a:solidFill>
                <a:latin typeface="NikoshBAN" pitchFamily="2" charset="0"/>
              </a:rPr>
              <a:t>মোবাইল</a:t>
            </a:r>
            <a:r>
              <a:rPr lang="en-GB" sz="1200" b="1" dirty="0" smtClean="0">
                <a:solidFill>
                  <a:schemeClr val="bg1"/>
                </a:solidFill>
                <a:latin typeface="NikoshBAN" pitchFamily="2" charset="0"/>
              </a:rPr>
              <a:t>: ০১৭৫১২৩২১৯৮</a:t>
            </a:r>
          </a:p>
          <a:p>
            <a:endParaRPr lang="en-US" dirty="0"/>
          </a:p>
        </p:txBody>
      </p:sp>
      <p:sp>
        <p:nvSpPr>
          <p:cNvPr id="4" name="Slide Number Placeholder 3"/>
          <p:cNvSpPr>
            <a:spLocks noGrp="1"/>
          </p:cNvSpPr>
          <p:nvPr>
            <p:ph type="sldNum" sz="quarter" idx="10"/>
          </p:nvPr>
        </p:nvSpPr>
        <p:spPr/>
        <p:txBody>
          <a:bodyPr/>
          <a:lstStyle/>
          <a:p>
            <a:fld id="{C37EB36D-690B-40E6-88A5-74D4890F989C}" type="slidenum">
              <a:rPr lang="en-US" smtClean="0"/>
              <a:t>10</a:t>
            </a:fld>
            <a:endParaRPr lang="en-US"/>
          </a:p>
        </p:txBody>
      </p:sp>
    </p:spTree>
    <p:extLst>
      <p:ext uri="{BB962C8B-B14F-4D97-AF65-F5344CB8AC3E}">
        <p14:creationId xmlns:p14="http://schemas.microsoft.com/office/powerpoint/2010/main" val="4283930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err="1" smtClean="0">
                <a:solidFill>
                  <a:schemeClr val="bg1"/>
                </a:solidFill>
                <a:latin typeface="NikoshBAN" pitchFamily="2" charset="0"/>
                <a:cs typeface="NikoshBAN" pitchFamily="2" charset="0"/>
              </a:rPr>
              <a:t>মো</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রোকন</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উদ্দীন</a:t>
            </a:r>
            <a:r>
              <a:rPr lang="en-GB" sz="1200" b="1" dirty="0" smtClean="0">
                <a:solidFill>
                  <a:schemeClr val="bg1"/>
                </a:solidFill>
                <a:latin typeface="NikoshBAN" pitchFamily="2" charset="0"/>
                <a:cs typeface="NikoshBAN" pitchFamily="2" charset="0"/>
              </a:rPr>
              <a:t>,</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হাফছা</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মজুমদার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মহিলা</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ডিগ্রী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কলেজ,জকিগন্জ,সিলেট</a:t>
            </a:r>
            <a:r>
              <a:rPr lang="en-GB" sz="1200" b="1" dirty="0" smtClean="0">
                <a:solidFill>
                  <a:schemeClr val="bg1"/>
                </a:solidFill>
                <a:latin typeface="NikoshBAN" pitchFamily="2" charset="0"/>
              </a:rPr>
              <a:t>।</a:t>
            </a:r>
            <a:r>
              <a:rPr lang="en-GB" sz="1200" b="1" baseline="0" dirty="0" smtClean="0">
                <a:solidFill>
                  <a:schemeClr val="bg1"/>
                </a:solidFill>
                <a:latin typeface="NikoshBAN" pitchFamily="2" charset="0"/>
              </a:rPr>
              <a:t> </a:t>
            </a:r>
            <a:r>
              <a:rPr lang="en-GB" sz="1200" b="1" dirty="0" err="1" smtClean="0">
                <a:solidFill>
                  <a:schemeClr val="bg1"/>
                </a:solidFill>
                <a:latin typeface="NikoshBAN" pitchFamily="2" charset="0"/>
              </a:rPr>
              <a:t>মোবাইল</a:t>
            </a:r>
            <a:r>
              <a:rPr lang="en-GB" sz="1200" b="1" dirty="0" smtClean="0">
                <a:solidFill>
                  <a:schemeClr val="bg1"/>
                </a:solidFill>
                <a:latin typeface="NikoshBAN" pitchFamily="2" charset="0"/>
              </a:rPr>
              <a:t>: ০১৭৫১২৩২১৯৮</a:t>
            </a:r>
          </a:p>
          <a:p>
            <a:endParaRPr lang="en-US" dirty="0"/>
          </a:p>
        </p:txBody>
      </p:sp>
      <p:sp>
        <p:nvSpPr>
          <p:cNvPr id="4" name="Slide Number Placeholder 3"/>
          <p:cNvSpPr>
            <a:spLocks noGrp="1"/>
          </p:cNvSpPr>
          <p:nvPr>
            <p:ph type="sldNum" sz="quarter" idx="10"/>
          </p:nvPr>
        </p:nvSpPr>
        <p:spPr/>
        <p:txBody>
          <a:bodyPr/>
          <a:lstStyle/>
          <a:p>
            <a:fld id="{C37EB36D-690B-40E6-88A5-74D4890F989C}" type="slidenum">
              <a:rPr lang="en-US" smtClean="0"/>
              <a:t>11</a:t>
            </a:fld>
            <a:endParaRPr lang="en-US"/>
          </a:p>
        </p:txBody>
      </p:sp>
    </p:spTree>
    <p:extLst>
      <p:ext uri="{BB962C8B-B14F-4D97-AF65-F5344CB8AC3E}">
        <p14:creationId xmlns:p14="http://schemas.microsoft.com/office/powerpoint/2010/main" val="1546789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err="1" smtClean="0">
                <a:solidFill>
                  <a:schemeClr val="bg1"/>
                </a:solidFill>
                <a:latin typeface="NikoshBAN" pitchFamily="2" charset="0"/>
                <a:cs typeface="NikoshBAN" pitchFamily="2" charset="0"/>
              </a:rPr>
              <a:t>মো</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রোকন</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উদ্দীন</a:t>
            </a:r>
            <a:r>
              <a:rPr lang="en-GB" sz="1200" b="1" dirty="0" smtClean="0">
                <a:solidFill>
                  <a:schemeClr val="bg1"/>
                </a:solidFill>
                <a:latin typeface="NikoshBAN" pitchFamily="2" charset="0"/>
                <a:cs typeface="NikoshBAN" pitchFamily="2" charset="0"/>
              </a:rPr>
              <a:t>,</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হাফছা</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মজুমদার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মহিলা</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ডিগ্রী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কলেজ,জকিগন্জ,সিলেট</a:t>
            </a:r>
            <a:r>
              <a:rPr lang="en-GB" sz="1200" b="1" dirty="0" smtClean="0">
                <a:solidFill>
                  <a:schemeClr val="bg1"/>
                </a:solidFill>
                <a:latin typeface="NikoshBAN" pitchFamily="2" charset="0"/>
              </a:rPr>
              <a:t>।</a:t>
            </a:r>
            <a:r>
              <a:rPr lang="en-GB" sz="1200" b="1" baseline="0" dirty="0" smtClean="0">
                <a:solidFill>
                  <a:schemeClr val="bg1"/>
                </a:solidFill>
                <a:latin typeface="NikoshBAN" pitchFamily="2" charset="0"/>
              </a:rPr>
              <a:t> </a:t>
            </a:r>
            <a:r>
              <a:rPr lang="en-GB" sz="1200" b="1" dirty="0" err="1" smtClean="0">
                <a:solidFill>
                  <a:schemeClr val="bg1"/>
                </a:solidFill>
                <a:latin typeface="NikoshBAN" pitchFamily="2" charset="0"/>
              </a:rPr>
              <a:t>মোবাইল</a:t>
            </a:r>
            <a:r>
              <a:rPr lang="en-GB" sz="1200" b="1" dirty="0" smtClean="0">
                <a:solidFill>
                  <a:schemeClr val="bg1"/>
                </a:solidFill>
                <a:latin typeface="NikoshBAN" pitchFamily="2" charset="0"/>
              </a:rPr>
              <a:t>: ০১৭৫১২৩২১৯৮</a:t>
            </a:r>
          </a:p>
          <a:p>
            <a:endParaRPr lang="en-US" dirty="0"/>
          </a:p>
        </p:txBody>
      </p:sp>
      <p:sp>
        <p:nvSpPr>
          <p:cNvPr id="4" name="Slide Number Placeholder 3"/>
          <p:cNvSpPr>
            <a:spLocks noGrp="1"/>
          </p:cNvSpPr>
          <p:nvPr>
            <p:ph type="sldNum" sz="quarter" idx="10"/>
          </p:nvPr>
        </p:nvSpPr>
        <p:spPr/>
        <p:txBody>
          <a:bodyPr/>
          <a:lstStyle/>
          <a:p>
            <a:fld id="{C37EB36D-690B-40E6-88A5-74D4890F989C}" type="slidenum">
              <a:rPr lang="en-US" smtClean="0"/>
              <a:t>12</a:t>
            </a:fld>
            <a:endParaRPr lang="en-US"/>
          </a:p>
        </p:txBody>
      </p:sp>
    </p:spTree>
    <p:extLst>
      <p:ext uri="{BB962C8B-B14F-4D97-AF65-F5344CB8AC3E}">
        <p14:creationId xmlns:p14="http://schemas.microsoft.com/office/powerpoint/2010/main" val="358160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err="1" smtClean="0">
                <a:solidFill>
                  <a:schemeClr val="bg1"/>
                </a:solidFill>
                <a:latin typeface="NikoshBAN" pitchFamily="2" charset="0"/>
                <a:cs typeface="NikoshBAN" pitchFamily="2" charset="0"/>
              </a:rPr>
              <a:t>মো</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রোকন</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উদ্দীন</a:t>
            </a:r>
            <a:r>
              <a:rPr lang="en-GB" sz="1200" b="1" dirty="0" smtClean="0">
                <a:solidFill>
                  <a:schemeClr val="bg1"/>
                </a:solidFill>
                <a:latin typeface="NikoshBAN" pitchFamily="2" charset="0"/>
                <a:cs typeface="NikoshBAN" pitchFamily="2" charset="0"/>
              </a:rPr>
              <a:t>,</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হাফছা</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মজুমদার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মহিলা</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ডিগ্রী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কলেজ,জকিগন্জ,সিলেট</a:t>
            </a:r>
            <a:r>
              <a:rPr lang="en-GB" sz="1200" b="1" dirty="0" smtClean="0">
                <a:solidFill>
                  <a:schemeClr val="bg1"/>
                </a:solidFill>
                <a:latin typeface="NikoshBAN" pitchFamily="2" charset="0"/>
              </a:rPr>
              <a:t>।</a:t>
            </a:r>
            <a:r>
              <a:rPr lang="en-GB" sz="1200" b="1" baseline="0" dirty="0" smtClean="0">
                <a:solidFill>
                  <a:schemeClr val="bg1"/>
                </a:solidFill>
                <a:latin typeface="NikoshBAN" pitchFamily="2" charset="0"/>
              </a:rPr>
              <a:t> </a:t>
            </a:r>
            <a:r>
              <a:rPr lang="en-GB" sz="1200" b="1" dirty="0" err="1" smtClean="0">
                <a:solidFill>
                  <a:schemeClr val="bg1"/>
                </a:solidFill>
                <a:latin typeface="NikoshBAN" pitchFamily="2" charset="0"/>
              </a:rPr>
              <a:t>মোবাইল</a:t>
            </a:r>
            <a:r>
              <a:rPr lang="en-GB" sz="1200" b="1" dirty="0" smtClean="0">
                <a:solidFill>
                  <a:schemeClr val="bg1"/>
                </a:solidFill>
                <a:latin typeface="NikoshBAN" pitchFamily="2" charset="0"/>
              </a:rPr>
              <a:t>: ০১৭৫১২৩২১৯৮</a:t>
            </a:r>
          </a:p>
          <a:p>
            <a:endParaRPr lang="en-US" dirty="0"/>
          </a:p>
        </p:txBody>
      </p:sp>
      <p:sp>
        <p:nvSpPr>
          <p:cNvPr id="4" name="Slide Number Placeholder 3"/>
          <p:cNvSpPr>
            <a:spLocks noGrp="1"/>
          </p:cNvSpPr>
          <p:nvPr>
            <p:ph type="sldNum" sz="quarter" idx="10"/>
          </p:nvPr>
        </p:nvSpPr>
        <p:spPr/>
        <p:txBody>
          <a:bodyPr/>
          <a:lstStyle/>
          <a:p>
            <a:fld id="{C37EB36D-690B-40E6-88A5-74D4890F989C}" type="slidenum">
              <a:rPr lang="en-US" smtClean="0"/>
              <a:t>13</a:t>
            </a:fld>
            <a:endParaRPr lang="en-US"/>
          </a:p>
        </p:txBody>
      </p:sp>
    </p:spTree>
    <p:extLst>
      <p:ext uri="{BB962C8B-B14F-4D97-AF65-F5344CB8AC3E}">
        <p14:creationId xmlns:p14="http://schemas.microsoft.com/office/powerpoint/2010/main" val="2921384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err="1" smtClean="0">
                <a:solidFill>
                  <a:schemeClr val="bg1"/>
                </a:solidFill>
                <a:latin typeface="NikoshBAN" pitchFamily="2" charset="0"/>
                <a:cs typeface="NikoshBAN" pitchFamily="2" charset="0"/>
              </a:rPr>
              <a:t>মো</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রোকন</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উদ্দীন</a:t>
            </a:r>
            <a:r>
              <a:rPr lang="en-GB" sz="1200" b="1" dirty="0" smtClean="0">
                <a:solidFill>
                  <a:schemeClr val="bg1"/>
                </a:solidFill>
                <a:latin typeface="NikoshBAN" pitchFamily="2" charset="0"/>
                <a:cs typeface="NikoshBAN" pitchFamily="2" charset="0"/>
              </a:rPr>
              <a:t>,</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হাফছা</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মজুমদার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মহিলা</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ডিগ্রী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কলেজ,জকিগন্জ,সিলেট</a:t>
            </a:r>
            <a:r>
              <a:rPr lang="en-GB" sz="1200" b="1" dirty="0" smtClean="0">
                <a:solidFill>
                  <a:schemeClr val="bg1"/>
                </a:solidFill>
                <a:latin typeface="NikoshBAN" pitchFamily="2" charset="0"/>
              </a:rPr>
              <a:t>।</a:t>
            </a:r>
            <a:r>
              <a:rPr lang="en-GB" sz="1200" b="1" baseline="0" dirty="0" smtClean="0">
                <a:solidFill>
                  <a:schemeClr val="bg1"/>
                </a:solidFill>
                <a:latin typeface="NikoshBAN" pitchFamily="2" charset="0"/>
              </a:rPr>
              <a:t> </a:t>
            </a:r>
            <a:r>
              <a:rPr lang="en-GB" sz="1200" b="1" dirty="0" err="1" smtClean="0">
                <a:solidFill>
                  <a:schemeClr val="bg1"/>
                </a:solidFill>
                <a:latin typeface="NikoshBAN" pitchFamily="2" charset="0"/>
              </a:rPr>
              <a:t>মোবাইল</a:t>
            </a:r>
            <a:r>
              <a:rPr lang="en-GB" sz="1200" b="1" dirty="0" smtClean="0">
                <a:solidFill>
                  <a:schemeClr val="bg1"/>
                </a:solidFill>
                <a:latin typeface="NikoshBAN" pitchFamily="2" charset="0"/>
              </a:rPr>
              <a:t>: ০১৭৫১২৩২১৯৮</a:t>
            </a:r>
          </a:p>
          <a:p>
            <a:endParaRPr lang="en-US" dirty="0"/>
          </a:p>
        </p:txBody>
      </p:sp>
      <p:sp>
        <p:nvSpPr>
          <p:cNvPr id="4" name="Slide Number Placeholder 3"/>
          <p:cNvSpPr>
            <a:spLocks noGrp="1"/>
          </p:cNvSpPr>
          <p:nvPr>
            <p:ph type="sldNum" sz="quarter" idx="10"/>
          </p:nvPr>
        </p:nvSpPr>
        <p:spPr/>
        <p:txBody>
          <a:bodyPr/>
          <a:lstStyle/>
          <a:p>
            <a:fld id="{C37EB36D-690B-40E6-88A5-74D4890F989C}" type="slidenum">
              <a:rPr lang="en-US" smtClean="0"/>
              <a:t>14</a:t>
            </a:fld>
            <a:endParaRPr lang="en-US"/>
          </a:p>
        </p:txBody>
      </p:sp>
    </p:spTree>
    <p:extLst>
      <p:ext uri="{BB962C8B-B14F-4D97-AF65-F5344CB8AC3E}">
        <p14:creationId xmlns:p14="http://schemas.microsoft.com/office/powerpoint/2010/main" val="4177065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err="1" smtClean="0">
                <a:solidFill>
                  <a:schemeClr val="bg1"/>
                </a:solidFill>
                <a:latin typeface="NikoshBAN" pitchFamily="2" charset="0"/>
                <a:cs typeface="NikoshBAN" pitchFamily="2" charset="0"/>
              </a:rPr>
              <a:t>মো</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রোকন</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উদ্দীন</a:t>
            </a:r>
            <a:r>
              <a:rPr lang="en-GB" sz="1200" b="1" dirty="0" smtClean="0">
                <a:solidFill>
                  <a:schemeClr val="bg1"/>
                </a:solidFill>
                <a:latin typeface="NikoshBAN" pitchFamily="2" charset="0"/>
                <a:cs typeface="NikoshBAN" pitchFamily="2" charset="0"/>
              </a:rPr>
              <a:t>,</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হাফছা</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মজুমদার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মহিলা</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ডিগ্রী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কলেজ,জকিগন্জ,সিলেট</a:t>
            </a:r>
            <a:r>
              <a:rPr lang="en-GB" sz="1200" b="1" dirty="0" smtClean="0">
                <a:solidFill>
                  <a:schemeClr val="bg1"/>
                </a:solidFill>
                <a:latin typeface="NikoshBAN" pitchFamily="2" charset="0"/>
              </a:rPr>
              <a:t>।</a:t>
            </a:r>
            <a:r>
              <a:rPr lang="en-GB" sz="1200" b="1" baseline="0" dirty="0" smtClean="0">
                <a:solidFill>
                  <a:schemeClr val="bg1"/>
                </a:solidFill>
                <a:latin typeface="NikoshBAN" pitchFamily="2" charset="0"/>
              </a:rPr>
              <a:t> </a:t>
            </a:r>
            <a:r>
              <a:rPr lang="en-GB" sz="1200" b="1" dirty="0" err="1" smtClean="0">
                <a:solidFill>
                  <a:schemeClr val="bg1"/>
                </a:solidFill>
                <a:latin typeface="NikoshBAN" pitchFamily="2" charset="0"/>
              </a:rPr>
              <a:t>মোবাইল</a:t>
            </a:r>
            <a:r>
              <a:rPr lang="en-GB" sz="1200" b="1" dirty="0" smtClean="0">
                <a:solidFill>
                  <a:schemeClr val="bg1"/>
                </a:solidFill>
                <a:latin typeface="NikoshBAN" pitchFamily="2" charset="0"/>
              </a:rPr>
              <a:t>: ০১৭৫১২৩২১৯৮</a:t>
            </a:r>
          </a:p>
          <a:p>
            <a:endParaRPr lang="en-US" dirty="0"/>
          </a:p>
        </p:txBody>
      </p:sp>
      <p:sp>
        <p:nvSpPr>
          <p:cNvPr id="4" name="Slide Number Placeholder 3"/>
          <p:cNvSpPr>
            <a:spLocks noGrp="1"/>
          </p:cNvSpPr>
          <p:nvPr>
            <p:ph type="sldNum" sz="quarter" idx="10"/>
          </p:nvPr>
        </p:nvSpPr>
        <p:spPr/>
        <p:txBody>
          <a:bodyPr/>
          <a:lstStyle/>
          <a:p>
            <a:fld id="{C37EB36D-690B-40E6-88A5-74D4890F989C}" type="slidenum">
              <a:rPr lang="en-US" smtClean="0"/>
              <a:t>15</a:t>
            </a:fld>
            <a:endParaRPr lang="en-US"/>
          </a:p>
        </p:txBody>
      </p:sp>
    </p:spTree>
    <p:extLst>
      <p:ext uri="{BB962C8B-B14F-4D97-AF65-F5344CB8AC3E}">
        <p14:creationId xmlns:p14="http://schemas.microsoft.com/office/powerpoint/2010/main" val="3662707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err="1" smtClean="0">
                <a:solidFill>
                  <a:schemeClr val="bg1"/>
                </a:solidFill>
                <a:latin typeface="NikoshBAN" pitchFamily="2" charset="0"/>
                <a:cs typeface="NikoshBAN" pitchFamily="2" charset="0"/>
              </a:rPr>
              <a:t>মো</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রোকন</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উদ্দীন</a:t>
            </a:r>
            <a:r>
              <a:rPr lang="en-GB" sz="1200" b="1" dirty="0" smtClean="0">
                <a:solidFill>
                  <a:schemeClr val="bg1"/>
                </a:solidFill>
                <a:latin typeface="NikoshBAN" pitchFamily="2" charset="0"/>
                <a:cs typeface="NikoshBAN" pitchFamily="2" charset="0"/>
              </a:rPr>
              <a:t>,</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হাফছা</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মজুমদার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মহিলা</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ডিগ্রী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কলেজ,জকিগন্জ,সিলেট</a:t>
            </a:r>
            <a:r>
              <a:rPr lang="en-GB" sz="1200" b="1" dirty="0" smtClean="0">
                <a:solidFill>
                  <a:schemeClr val="bg1"/>
                </a:solidFill>
                <a:latin typeface="NikoshBAN" pitchFamily="2" charset="0"/>
              </a:rPr>
              <a:t>।</a:t>
            </a:r>
            <a:r>
              <a:rPr lang="en-GB" sz="1200" b="1" baseline="0" dirty="0" smtClean="0">
                <a:solidFill>
                  <a:schemeClr val="bg1"/>
                </a:solidFill>
                <a:latin typeface="NikoshBAN" pitchFamily="2" charset="0"/>
              </a:rPr>
              <a:t> </a:t>
            </a:r>
            <a:r>
              <a:rPr lang="en-GB" sz="1200" b="1" dirty="0" err="1" smtClean="0">
                <a:solidFill>
                  <a:schemeClr val="bg1"/>
                </a:solidFill>
                <a:latin typeface="NikoshBAN" pitchFamily="2" charset="0"/>
              </a:rPr>
              <a:t>মোবাইল</a:t>
            </a:r>
            <a:r>
              <a:rPr lang="en-GB" sz="1200" b="1" dirty="0" smtClean="0">
                <a:solidFill>
                  <a:schemeClr val="bg1"/>
                </a:solidFill>
                <a:latin typeface="NikoshBAN" pitchFamily="2" charset="0"/>
              </a:rPr>
              <a:t>: ০১৭৫১২৩২১৯৮</a:t>
            </a:r>
          </a:p>
          <a:p>
            <a:endParaRPr lang="en-US" dirty="0"/>
          </a:p>
        </p:txBody>
      </p:sp>
      <p:sp>
        <p:nvSpPr>
          <p:cNvPr id="4" name="Slide Number Placeholder 3"/>
          <p:cNvSpPr>
            <a:spLocks noGrp="1"/>
          </p:cNvSpPr>
          <p:nvPr>
            <p:ph type="sldNum" sz="quarter" idx="10"/>
          </p:nvPr>
        </p:nvSpPr>
        <p:spPr/>
        <p:txBody>
          <a:bodyPr/>
          <a:lstStyle/>
          <a:p>
            <a:fld id="{C37EB36D-690B-40E6-88A5-74D4890F989C}" type="slidenum">
              <a:rPr lang="en-US" smtClean="0"/>
              <a:t>16</a:t>
            </a:fld>
            <a:endParaRPr lang="en-US"/>
          </a:p>
        </p:txBody>
      </p:sp>
    </p:spTree>
    <p:extLst>
      <p:ext uri="{BB962C8B-B14F-4D97-AF65-F5344CB8AC3E}">
        <p14:creationId xmlns:p14="http://schemas.microsoft.com/office/powerpoint/2010/main" val="868186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1079926" rtl="0" eaLnBrk="1" fontAlgn="auto" latinLnBrk="0" hangingPunct="1">
              <a:lnSpc>
                <a:spcPct val="100000"/>
              </a:lnSpc>
              <a:spcBef>
                <a:spcPts val="0"/>
              </a:spcBef>
              <a:spcAft>
                <a:spcPts val="0"/>
              </a:spcAft>
              <a:buClrTx/>
              <a:buSzTx/>
              <a:buFontTx/>
              <a:buNone/>
              <a:tabLst/>
              <a:defRPr/>
            </a:pPr>
            <a:r>
              <a:rPr lang="en-GB" sz="1400" b="1" dirty="0" err="1" smtClean="0">
                <a:solidFill>
                  <a:schemeClr val="bg1"/>
                </a:solidFill>
                <a:latin typeface="NikoshBAN" pitchFamily="2" charset="0"/>
                <a:cs typeface="NikoshBAN" pitchFamily="2" charset="0"/>
              </a:rPr>
              <a:t>মো</a:t>
            </a:r>
            <a:r>
              <a:rPr lang="en-GB" sz="1400" b="1" dirty="0" smtClean="0">
                <a:solidFill>
                  <a:schemeClr val="bg1"/>
                </a:solidFill>
                <a:latin typeface="NikoshBAN" pitchFamily="2" charset="0"/>
                <a:cs typeface="NikoshBAN" pitchFamily="2" charset="0"/>
              </a:rPr>
              <a:t>: </a:t>
            </a:r>
            <a:r>
              <a:rPr lang="en-GB" sz="1400" b="1" dirty="0" err="1" smtClean="0">
                <a:solidFill>
                  <a:schemeClr val="bg1"/>
                </a:solidFill>
                <a:latin typeface="NikoshBAN" pitchFamily="2" charset="0"/>
                <a:cs typeface="NikoshBAN" pitchFamily="2" charset="0"/>
              </a:rPr>
              <a:t>রোকন</a:t>
            </a:r>
            <a:r>
              <a:rPr lang="en-GB" sz="1400" b="1" dirty="0" smtClean="0">
                <a:solidFill>
                  <a:schemeClr val="bg1"/>
                </a:solidFill>
                <a:latin typeface="NikoshBAN" pitchFamily="2" charset="0"/>
                <a:cs typeface="NikoshBAN" pitchFamily="2" charset="0"/>
              </a:rPr>
              <a:t> </a:t>
            </a:r>
            <a:r>
              <a:rPr lang="en-GB" sz="1400" b="1" dirty="0" err="1" smtClean="0">
                <a:solidFill>
                  <a:schemeClr val="bg1"/>
                </a:solidFill>
                <a:latin typeface="NikoshBAN" pitchFamily="2" charset="0"/>
                <a:cs typeface="NikoshBAN" pitchFamily="2" charset="0"/>
              </a:rPr>
              <a:t>উদ্দীন</a:t>
            </a:r>
            <a:r>
              <a:rPr lang="en-GB" sz="1400" b="1" dirty="0" smtClean="0">
                <a:solidFill>
                  <a:schemeClr val="bg1"/>
                </a:solidFill>
                <a:latin typeface="NikoshBAN" pitchFamily="2" charset="0"/>
                <a:cs typeface="NikoshBAN" pitchFamily="2" charset="0"/>
              </a:rPr>
              <a:t>,</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হাফছা</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মজুমদার</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মহিলা</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ডিগ্রী</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কলেজ,জকিগন্জ,সিলেট</a:t>
            </a:r>
            <a:r>
              <a:rPr lang="en-GB" sz="1400" b="1" dirty="0" smtClean="0">
                <a:solidFill>
                  <a:schemeClr val="bg1"/>
                </a:solidFill>
                <a:latin typeface="NikoshBAN" pitchFamily="2" charset="0"/>
              </a:rPr>
              <a:t>।</a:t>
            </a:r>
            <a:r>
              <a:rPr lang="en-GB" sz="1400" b="1" baseline="0" dirty="0" smtClean="0">
                <a:solidFill>
                  <a:schemeClr val="bg1"/>
                </a:solidFill>
                <a:latin typeface="NikoshBAN" pitchFamily="2" charset="0"/>
              </a:rPr>
              <a:t> </a:t>
            </a:r>
            <a:r>
              <a:rPr lang="en-GB" sz="1400" b="1" dirty="0" err="1" smtClean="0">
                <a:solidFill>
                  <a:schemeClr val="bg1"/>
                </a:solidFill>
                <a:latin typeface="NikoshBAN" pitchFamily="2" charset="0"/>
              </a:rPr>
              <a:t>মোবাইল</a:t>
            </a:r>
            <a:r>
              <a:rPr lang="en-GB" sz="1400" b="1" dirty="0" smtClean="0">
                <a:solidFill>
                  <a:schemeClr val="bg1"/>
                </a:solidFill>
                <a:latin typeface="NikoshBAN" pitchFamily="2" charset="0"/>
              </a:rPr>
              <a:t>: ০১৭৫১২৩২১৯৮</a:t>
            </a:r>
          </a:p>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err="1" smtClean="0">
                <a:solidFill>
                  <a:schemeClr val="bg1"/>
                </a:solidFill>
                <a:latin typeface="NikoshBAN" pitchFamily="2" charset="0"/>
                <a:cs typeface="NikoshBAN" pitchFamily="2" charset="0"/>
              </a:rPr>
              <a:t>মো</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রোকন</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উদ্দীন</a:t>
            </a:r>
            <a:r>
              <a:rPr lang="en-GB" sz="1200" b="1" dirty="0" smtClean="0">
                <a:solidFill>
                  <a:schemeClr val="bg1"/>
                </a:solidFill>
                <a:latin typeface="NikoshBAN" pitchFamily="2" charset="0"/>
                <a:cs typeface="NikoshBAN" pitchFamily="2" charset="0"/>
              </a:rPr>
              <a:t>,</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হাফছা</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মজুমদার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মহিলা</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ডিগ্রী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কলেজ,জকিগন্জ,সিলেট</a:t>
            </a:r>
            <a:r>
              <a:rPr lang="en-GB" sz="1200" b="1" dirty="0" smtClean="0">
                <a:solidFill>
                  <a:schemeClr val="bg1"/>
                </a:solidFill>
                <a:latin typeface="NikoshBAN" pitchFamily="2" charset="0"/>
              </a:rPr>
              <a:t>।</a:t>
            </a:r>
            <a:r>
              <a:rPr lang="en-GB" sz="1200" b="1" baseline="0" dirty="0" smtClean="0">
                <a:solidFill>
                  <a:schemeClr val="bg1"/>
                </a:solidFill>
                <a:latin typeface="NikoshBAN" pitchFamily="2" charset="0"/>
              </a:rPr>
              <a:t> </a:t>
            </a:r>
            <a:r>
              <a:rPr lang="en-GB" sz="1200" b="1" dirty="0" err="1" smtClean="0">
                <a:solidFill>
                  <a:schemeClr val="bg1"/>
                </a:solidFill>
                <a:latin typeface="NikoshBAN" pitchFamily="2" charset="0"/>
              </a:rPr>
              <a:t>মোবাইল</a:t>
            </a:r>
            <a:r>
              <a:rPr lang="en-GB" sz="1200" b="1" dirty="0" smtClean="0">
                <a:solidFill>
                  <a:schemeClr val="bg1"/>
                </a:solidFill>
                <a:latin typeface="NikoshBAN" pitchFamily="2" charset="0"/>
              </a:rPr>
              <a:t>: ০১৭৫১২৩২১৯৮</a:t>
            </a:r>
          </a:p>
          <a:p>
            <a:endParaRPr lang="en-US" dirty="0"/>
          </a:p>
        </p:txBody>
      </p:sp>
      <p:sp>
        <p:nvSpPr>
          <p:cNvPr id="4" name="Slide Number Placeholder 3"/>
          <p:cNvSpPr>
            <a:spLocks noGrp="1"/>
          </p:cNvSpPr>
          <p:nvPr>
            <p:ph type="sldNum" sz="quarter" idx="10"/>
          </p:nvPr>
        </p:nvSpPr>
        <p:spPr/>
        <p:txBody>
          <a:bodyPr/>
          <a:lstStyle/>
          <a:p>
            <a:fld id="{C37EB36D-690B-40E6-88A5-74D4890F989C}" type="slidenum">
              <a:rPr lang="en-US" smtClean="0"/>
              <a:t>18</a:t>
            </a:fld>
            <a:endParaRPr lang="en-US"/>
          </a:p>
        </p:txBody>
      </p:sp>
    </p:spTree>
    <p:extLst>
      <p:ext uri="{BB962C8B-B14F-4D97-AF65-F5344CB8AC3E}">
        <p14:creationId xmlns:p14="http://schemas.microsoft.com/office/powerpoint/2010/main" val="3536549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1079926" rtl="0" eaLnBrk="1" fontAlgn="auto" latinLnBrk="0" hangingPunct="1">
              <a:lnSpc>
                <a:spcPct val="100000"/>
              </a:lnSpc>
              <a:spcBef>
                <a:spcPts val="0"/>
              </a:spcBef>
              <a:spcAft>
                <a:spcPts val="0"/>
              </a:spcAft>
              <a:buClrTx/>
              <a:buSzTx/>
              <a:buFontTx/>
              <a:buNone/>
              <a:tabLst/>
              <a:defRPr/>
            </a:pPr>
            <a:r>
              <a:rPr lang="en-GB" sz="1400" b="1" dirty="0" err="1" smtClean="0">
                <a:solidFill>
                  <a:schemeClr val="bg1"/>
                </a:solidFill>
                <a:latin typeface="NikoshBAN" pitchFamily="2" charset="0"/>
                <a:cs typeface="NikoshBAN" pitchFamily="2" charset="0"/>
              </a:rPr>
              <a:t>মো</a:t>
            </a:r>
            <a:r>
              <a:rPr lang="en-GB" sz="1400" b="1" dirty="0" smtClean="0">
                <a:solidFill>
                  <a:schemeClr val="bg1"/>
                </a:solidFill>
                <a:latin typeface="NikoshBAN" pitchFamily="2" charset="0"/>
                <a:cs typeface="NikoshBAN" pitchFamily="2" charset="0"/>
              </a:rPr>
              <a:t>: </a:t>
            </a:r>
            <a:r>
              <a:rPr lang="en-GB" sz="1400" b="1" dirty="0" err="1" smtClean="0">
                <a:solidFill>
                  <a:schemeClr val="bg1"/>
                </a:solidFill>
                <a:latin typeface="NikoshBAN" pitchFamily="2" charset="0"/>
                <a:cs typeface="NikoshBAN" pitchFamily="2" charset="0"/>
              </a:rPr>
              <a:t>রোকন</a:t>
            </a:r>
            <a:r>
              <a:rPr lang="en-GB" sz="1400" b="1" dirty="0" smtClean="0">
                <a:solidFill>
                  <a:schemeClr val="bg1"/>
                </a:solidFill>
                <a:latin typeface="NikoshBAN" pitchFamily="2" charset="0"/>
                <a:cs typeface="NikoshBAN" pitchFamily="2" charset="0"/>
              </a:rPr>
              <a:t> </a:t>
            </a:r>
            <a:r>
              <a:rPr lang="en-GB" sz="1400" b="1" dirty="0" err="1" smtClean="0">
                <a:solidFill>
                  <a:schemeClr val="bg1"/>
                </a:solidFill>
                <a:latin typeface="NikoshBAN" pitchFamily="2" charset="0"/>
                <a:cs typeface="NikoshBAN" pitchFamily="2" charset="0"/>
              </a:rPr>
              <a:t>উদ্দীন</a:t>
            </a:r>
            <a:r>
              <a:rPr lang="en-GB" sz="1400" b="1" dirty="0" smtClean="0">
                <a:solidFill>
                  <a:schemeClr val="bg1"/>
                </a:solidFill>
                <a:latin typeface="NikoshBAN" pitchFamily="2" charset="0"/>
                <a:cs typeface="NikoshBAN" pitchFamily="2" charset="0"/>
              </a:rPr>
              <a:t>,</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হাফছা</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মজুমদার</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মহিলা</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ডিগ্রী</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কলেজ,জকিগন্জ,সিলেট</a:t>
            </a:r>
            <a:r>
              <a:rPr lang="en-GB" sz="1400" b="1" dirty="0" smtClean="0">
                <a:solidFill>
                  <a:schemeClr val="bg1"/>
                </a:solidFill>
                <a:latin typeface="NikoshBAN" pitchFamily="2" charset="0"/>
              </a:rPr>
              <a:t>।</a:t>
            </a:r>
            <a:r>
              <a:rPr lang="en-GB" sz="1400" b="1" baseline="0" dirty="0" smtClean="0">
                <a:solidFill>
                  <a:schemeClr val="bg1"/>
                </a:solidFill>
                <a:latin typeface="NikoshBAN" pitchFamily="2" charset="0"/>
              </a:rPr>
              <a:t> </a:t>
            </a:r>
            <a:r>
              <a:rPr lang="en-GB" sz="1400" b="1" dirty="0" err="1" smtClean="0">
                <a:solidFill>
                  <a:schemeClr val="bg1"/>
                </a:solidFill>
                <a:latin typeface="NikoshBAN" pitchFamily="2" charset="0"/>
              </a:rPr>
              <a:t>মোবাইল</a:t>
            </a:r>
            <a:r>
              <a:rPr lang="en-GB" sz="1400" b="1" dirty="0" smtClean="0">
                <a:solidFill>
                  <a:schemeClr val="bg1"/>
                </a:solidFill>
                <a:latin typeface="NikoshBAN" pitchFamily="2" charset="0"/>
              </a:rPr>
              <a:t>: ০১৭৫১২৩২১৯৮</a:t>
            </a:r>
          </a:p>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79926" rtl="0" eaLnBrk="1" fontAlgn="auto" latinLnBrk="0" hangingPunct="1">
              <a:lnSpc>
                <a:spcPct val="100000"/>
              </a:lnSpc>
              <a:spcBef>
                <a:spcPts val="0"/>
              </a:spcBef>
              <a:spcAft>
                <a:spcPts val="0"/>
              </a:spcAft>
              <a:buClrTx/>
              <a:buSzTx/>
              <a:buFontTx/>
              <a:buNone/>
              <a:tabLst/>
              <a:defRPr/>
            </a:pPr>
            <a:r>
              <a:rPr lang="en-GB" sz="1400" b="1" dirty="0" err="1" smtClean="0">
                <a:solidFill>
                  <a:schemeClr val="bg1"/>
                </a:solidFill>
                <a:latin typeface="NikoshBAN" pitchFamily="2" charset="0"/>
                <a:cs typeface="NikoshBAN" pitchFamily="2" charset="0"/>
              </a:rPr>
              <a:t>মো</a:t>
            </a:r>
            <a:r>
              <a:rPr lang="en-GB" sz="1400" b="1" dirty="0" smtClean="0">
                <a:solidFill>
                  <a:schemeClr val="bg1"/>
                </a:solidFill>
                <a:latin typeface="NikoshBAN" pitchFamily="2" charset="0"/>
                <a:cs typeface="NikoshBAN" pitchFamily="2" charset="0"/>
              </a:rPr>
              <a:t>: </a:t>
            </a:r>
            <a:r>
              <a:rPr lang="en-GB" sz="1400" b="1" dirty="0" err="1" smtClean="0">
                <a:solidFill>
                  <a:schemeClr val="bg1"/>
                </a:solidFill>
                <a:latin typeface="NikoshBAN" pitchFamily="2" charset="0"/>
                <a:cs typeface="NikoshBAN" pitchFamily="2" charset="0"/>
              </a:rPr>
              <a:t>রোকন</a:t>
            </a:r>
            <a:r>
              <a:rPr lang="en-GB" sz="1400" b="1" dirty="0" smtClean="0">
                <a:solidFill>
                  <a:schemeClr val="bg1"/>
                </a:solidFill>
                <a:latin typeface="NikoshBAN" pitchFamily="2" charset="0"/>
                <a:cs typeface="NikoshBAN" pitchFamily="2" charset="0"/>
              </a:rPr>
              <a:t> </a:t>
            </a:r>
            <a:r>
              <a:rPr lang="en-GB" sz="1400" b="1" dirty="0" err="1" smtClean="0">
                <a:solidFill>
                  <a:schemeClr val="bg1"/>
                </a:solidFill>
                <a:latin typeface="NikoshBAN" pitchFamily="2" charset="0"/>
                <a:cs typeface="NikoshBAN" pitchFamily="2" charset="0"/>
              </a:rPr>
              <a:t>উদ্দীন</a:t>
            </a:r>
            <a:r>
              <a:rPr lang="en-GB" sz="1400" b="1" dirty="0" smtClean="0">
                <a:solidFill>
                  <a:schemeClr val="bg1"/>
                </a:solidFill>
                <a:latin typeface="NikoshBAN" pitchFamily="2" charset="0"/>
                <a:cs typeface="NikoshBAN" pitchFamily="2" charset="0"/>
              </a:rPr>
              <a:t>,</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হাফছা</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মজুমদার</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মহিলা</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ডিগ্রী</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কলেজ,জকিগন্জ,সিলেট</a:t>
            </a:r>
            <a:r>
              <a:rPr lang="en-GB" sz="1400" b="1" dirty="0" smtClean="0">
                <a:solidFill>
                  <a:schemeClr val="bg1"/>
                </a:solidFill>
                <a:latin typeface="NikoshBAN" pitchFamily="2" charset="0"/>
              </a:rPr>
              <a:t>।</a:t>
            </a:r>
            <a:r>
              <a:rPr lang="en-GB" sz="1400" b="1" baseline="0" dirty="0" smtClean="0">
                <a:solidFill>
                  <a:schemeClr val="bg1"/>
                </a:solidFill>
                <a:latin typeface="NikoshBAN" pitchFamily="2" charset="0"/>
              </a:rPr>
              <a:t> </a:t>
            </a:r>
            <a:r>
              <a:rPr lang="en-GB" sz="1400" b="1" dirty="0" err="1" smtClean="0">
                <a:solidFill>
                  <a:schemeClr val="bg1"/>
                </a:solidFill>
                <a:latin typeface="NikoshBAN" pitchFamily="2" charset="0"/>
              </a:rPr>
              <a:t>মোবাইল</a:t>
            </a:r>
            <a:r>
              <a:rPr lang="en-GB" sz="1400" b="1" dirty="0" smtClean="0">
                <a:solidFill>
                  <a:schemeClr val="bg1"/>
                </a:solidFill>
                <a:latin typeface="NikoshBAN" pitchFamily="2" charset="0"/>
              </a:rPr>
              <a:t>: ০১৭৫১২৩২১৯৮</a:t>
            </a:r>
          </a:p>
          <a:p>
            <a:endParaRPr lang="en-US"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2</a:t>
            </a:fld>
            <a:endParaRPr lang="en-GB"/>
          </a:p>
        </p:txBody>
      </p:sp>
    </p:spTree>
    <p:extLst>
      <p:ext uri="{BB962C8B-B14F-4D97-AF65-F5344CB8AC3E}">
        <p14:creationId xmlns:p14="http://schemas.microsoft.com/office/powerpoint/2010/main" val="1487626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1079926" rtl="0" eaLnBrk="1" fontAlgn="auto" latinLnBrk="0" hangingPunct="1">
              <a:lnSpc>
                <a:spcPct val="100000"/>
              </a:lnSpc>
              <a:spcBef>
                <a:spcPts val="0"/>
              </a:spcBef>
              <a:spcAft>
                <a:spcPts val="0"/>
              </a:spcAft>
              <a:buClrTx/>
              <a:buSzTx/>
              <a:buFontTx/>
              <a:buNone/>
              <a:tabLst/>
              <a:defRPr/>
            </a:pPr>
            <a:r>
              <a:rPr lang="en-GB" sz="1400" b="1" dirty="0" err="1" smtClean="0">
                <a:solidFill>
                  <a:schemeClr val="bg1"/>
                </a:solidFill>
                <a:latin typeface="NikoshBAN" pitchFamily="2" charset="0"/>
                <a:cs typeface="NikoshBAN" pitchFamily="2" charset="0"/>
              </a:rPr>
              <a:t>মো</a:t>
            </a:r>
            <a:r>
              <a:rPr lang="en-GB" sz="1400" b="1" dirty="0" smtClean="0">
                <a:solidFill>
                  <a:schemeClr val="bg1"/>
                </a:solidFill>
                <a:latin typeface="NikoshBAN" pitchFamily="2" charset="0"/>
                <a:cs typeface="NikoshBAN" pitchFamily="2" charset="0"/>
              </a:rPr>
              <a:t>: </a:t>
            </a:r>
            <a:r>
              <a:rPr lang="en-GB" sz="1400" b="1" dirty="0" err="1" smtClean="0">
                <a:solidFill>
                  <a:schemeClr val="bg1"/>
                </a:solidFill>
                <a:latin typeface="NikoshBAN" pitchFamily="2" charset="0"/>
                <a:cs typeface="NikoshBAN" pitchFamily="2" charset="0"/>
              </a:rPr>
              <a:t>রোকন</a:t>
            </a:r>
            <a:r>
              <a:rPr lang="en-GB" sz="1400" b="1" dirty="0" smtClean="0">
                <a:solidFill>
                  <a:schemeClr val="bg1"/>
                </a:solidFill>
                <a:latin typeface="NikoshBAN" pitchFamily="2" charset="0"/>
                <a:cs typeface="NikoshBAN" pitchFamily="2" charset="0"/>
              </a:rPr>
              <a:t> </a:t>
            </a:r>
            <a:r>
              <a:rPr lang="en-GB" sz="1400" b="1" dirty="0" err="1" smtClean="0">
                <a:solidFill>
                  <a:schemeClr val="bg1"/>
                </a:solidFill>
                <a:latin typeface="NikoshBAN" pitchFamily="2" charset="0"/>
                <a:cs typeface="NikoshBAN" pitchFamily="2" charset="0"/>
              </a:rPr>
              <a:t>উদ্দীন</a:t>
            </a:r>
            <a:r>
              <a:rPr lang="en-GB" sz="1400" b="1" dirty="0" smtClean="0">
                <a:solidFill>
                  <a:schemeClr val="bg1"/>
                </a:solidFill>
                <a:latin typeface="NikoshBAN" pitchFamily="2" charset="0"/>
                <a:cs typeface="NikoshBAN" pitchFamily="2" charset="0"/>
              </a:rPr>
              <a:t>,</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হাফছা</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মজুমদার</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মহিলা</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ডিগ্রী</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কলেজ,জকিগন্জ,সিলেট</a:t>
            </a:r>
            <a:r>
              <a:rPr lang="en-GB" sz="1400" b="1" dirty="0" smtClean="0">
                <a:solidFill>
                  <a:schemeClr val="bg1"/>
                </a:solidFill>
                <a:latin typeface="NikoshBAN" pitchFamily="2" charset="0"/>
              </a:rPr>
              <a:t>।</a:t>
            </a:r>
            <a:r>
              <a:rPr lang="en-GB" sz="1400" b="1" baseline="0" dirty="0" smtClean="0">
                <a:solidFill>
                  <a:schemeClr val="bg1"/>
                </a:solidFill>
                <a:latin typeface="NikoshBAN" pitchFamily="2" charset="0"/>
              </a:rPr>
              <a:t> </a:t>
            </a:r>
            <a:r>
              <a:rPr lang="en-GB" sz="1400" b="1" dirty="0" err="1" smtClean="0">
                <a:solidFill>
                  <a:schemeClr val="bg1"/>
                </a:solidFill>
                <a:latin typeface="NikoshBAN" pitchFamily="2" charset="0"/>
              </a:rPr>
              <a:t>মোবাইল</a:t>
            </a:r>
            <a:r>
              <a:rPr lang="en-GB" sz="1400" b="1" dirty="0" smtClean="0">
                <a:solidFill>
                  <a:schemeClr val="bg1"/>
                </a:solidFill>
                <a:latin typeface="NikoshBAN" pitchFamily="2" charset="0"/>
              </a:rPr>
              <a:t>: ০১৭৫১২৩২১৯৮</a:t>
            </a:r>
          </a:p>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1079926" rtl="0" eaLnBrk="1" fontAlgn="auto" latinLnBrk="0" hangingPunct="1">
              <a:lnSpc>
                <a:spcPct val="100000"/>
              </a:lnSpc>
              <a:spcBef>
                <a:spcPts val="0"/>
              </a:spcBef>
              <a:spcAft>
                <a:spcPts val="0"/>
              </a:spcAft>
              <a:buClrTx/>
              <a:buSzTx/>
              <a:buFontTx/>
              <a:buNone/>
              <a:tabLst/>
              <a:defRPr/>
            </a:pPr>
            <a:r>
              <a:rPr lang="en-GB" sz="1400" b="1" dirty="0" err="1" smtClean="0">
                <a:solidFill>
                  <a:schemeClr val="bg1"/>
                </a:solidFill>
                <a:latin typeface="NikoshBAN" pitchFamily="2" charset="0"/>
                <a:cs typeface="NikoshBAN" pitchFamily="2" charset="0"/>
              </a:rPr>
              <a:t>মো</a:t>
            </a:r>
            <a:r>
              <a:rPr lang="en-GB" sz="1400" b="1" dirty="0" smtClean="0">
                <a:solidFill>
                  <a:schemeClr val="bg1"/>
                </a:solidFill>
                <a:latin typeface="NikoshBAN" pitchFamily="2" charset="0"/>
                <a:cs typeface="NikoshBAN" pitchFamily="2" charset="0"/>
              </a:rPr>
              <a:t>: </a:t>
            </a:r>
            <a:r>
              <a:rPr lang="en-GB" sz="1400" b="1" dirty="0" err="1" smtClean="0">
                <a:solidFill>
                  <a:schemeClr val="bg1"/>
                </a:solidFill>
                <a:latin typeface="NikoshBAN" pitchFamily="2" charset="0"/>
                <a:cs typeface="NikoshBAN" pitchFamily="2" charset="0"/>
              </a:rPr>
              <a:t>রোকন</a:t>
            </a:r>
            <a:r>
              <a:rPr lang="en-GB" sz="1400" b="1" dirty="0" smtClean="0">
                <a:solidFill>
                  <a:schemeClr val="bg1"/>
                </a:solidFill>
                <a:latin typeface="NikoshBAN" pitchFamily="2" charset="0"/>
                <a:cs typeface="NikoshBAN" pitchFamily="2" charset="0"/>
              </a:rPr>
              <a:t> </a:t>
            </a:r>
            <a:r>
              <a:rPr lang="en-GB" sz="1400" b="1" dirty="0" err="1" smtClean="0">
                <a:solidFill>
                  <a:schemeClr val="bg1"/>
                </a:solidFill>
                <a:latin typeface="NikoshBAN" pitchFamily="2" charset="0"/>
                <a:cs typeface="NikoshBAN" pitchFamily="2" charset="0"/>
              </a:rPr>
              <a:t>উদ্দীন</a:t>
            </a:r>
            <a:r>
              <a:rPr lang="en-GB" sz="1400" b="1" dirty="0" smtClean="0">
                <a:solidFill>
                  <a:schemeClr val="bg1"/>
                </a:solidFill>
                <a:latin typeface="NikoshBAN" pitchFamily="2" charset="0"/>
                <a:cs typeface="NikoshBAN" pitchFamily="2" charset="0"/>
              </a:rPr>
              <a:t>,</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হাফছা</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মজুমদার</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মহিলা</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ডিগ্রী</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কলেজ,জকিগন্জ,সিলেট</a:t>
            </a:r>
            <a:r>
              <a:rPr lang="en-GB" sz="1400" b="1" dirty="0" smtClean="0">
                <a:solidFill>
                  <a:schemeClr val="bg1"/>
                </a:solidFill>
                <a:latin typeface="NikoshBAN" pitchFamily="2" charset="0"/>
              </a:rPr>
              <a:t>।</a:t>
            </a:r>
            <a:r>
              <a:rPr lang="en-GB" sz="1400" b="1" baseline="0" dirty="0" smtClean="0">
                <a:solidFill>
                  <a:schemeClr val="bg1"/>
                </a:solidFill>
                <a:latin typeface="NikoshBAN" pitchFamily="2" charset="0"/>
              </a:rPr>
              <a:t> </a:t>
            </a:r>
            <a:r>
              <a:rPr lang="en-GB" sz="1400" b="1" dirty="0" err="1" smtClean="0">
                <a:solidFill>
                  <a:schemeClr val="bg1"/>
                </a:solidFill>
                <a:latin typeface="NikoshBAN" pitchFamily="2" charset="0"/>
              </a:rPr>
              <a:t>মোবাইল</a:t>
            </a:r>
            <a:r>
              <a:rPr lang="en-GB" sz="1400" b="1" dirty="0" smtClean="0">
                <a:solidFill>
                  <a:schemeClr val="bg1"/>
                </a:solidFill>
                <a:latin typeface="NikoshBAN" pitchFamily="2" charset="0"/>
              </a:rPr>
              <a:t>: ০১৭৫১২৩২১৯৮</a:t>
            </a:r>
          </a:p>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1079926" rtl="0" eaLnBrk="1" fontAlgn="auto" latinLnBrk="0" hangingPunct="1">
              <a:lnSpc>
                <a:spcPct val="100000"/>
              </a:lnSpc>
              <a:spcBef>
                <a:spcPts val="0"/>
              </a:spcBef>
              <a:spcAft>
                <a:spcPts val="0"/>
              </a:spcAft>
              <a:buClrTx/>
              <a:buSzTx/>
              <a:buFontTx/>
              <a:buNone/>
              <a:tabLst/>
              <a:defRPr/>
            </a:pPr>
            <a:r>
              <a:rPr lang="en-GB" sz="1400" b="1" dirty="0" err="1" smtClean="0">
                <a:solidFill>
                  <a:schemeClr val="bg1"/>
                </a:solidFill>
                <a:latin typeface="NikoshBAN" pitchFamily="2" charset="0"/>
                <a:cs typeface="NikoshBAN" pitchFamily="2" charset="0"/>
              </a:rPr>
              <a:t>মো</a:t>
            </a:r>
            <a:r>
              <a:rPr lang="en-GB" sz="1400" b="1" dirty="0" smtClean="0">
                <a:solidFill>
                  <a:schemeClr val="bg1"/>
                </a:solidFill>
                <a:latin typeface="NikoshBAN" pitchFamily="2" charset="0"/>
                <a:cs typeface="NikoshBAN" pitchFamily="2" charset="0"/>
              </a:rPr>
              <a:t>: </a:t>
            </a:r>
            <a:r>
              <a:rPr lang="en-GB" sz="1400" b="1" dirty="0" err="1" smtClean="0">
                <a:solidFill>
                  <a:schemeClr val="bg1"/>
                </a:solidFill>
                <a:latin typeface="NikoshBAN" pitchFamily="2" charset="0"/>
                <a:cs typeface="NikoshBAN" pitchFamily="2" charset="0"/>
              </a:rPr>
              <a:t>রোকন</a:t>
            </a:r>
            <a:r>
              <a:rPr lang="en-GB" sz="1400" b="1" dirty="0" smtClean="0">
                <a:solidFill>
                  <a:schemeClr val="bg1"/>
                </a:solidFill>
                <a:latin typeface="NikoshBAN" pitchFamily="2" charset="0"/>
                <a:cs typeface="NikoshBAN" pitchFamily="2" charset="0"/>
              </a:rPr>
              <a:t> </a:t>
            </a:r>
            <a:r>
              <a:rPr lang="en-GB" sz="1400" b="1" dirty="0" err="1" smtClean="0">
                <a:solidFill>
                  <a:schemeClr val="bg1"/>
                </a:solidFill>
                <a:latin typeface="NikoshBAN" pitchFamily="2" charset="0"/>
                <a:cs typeface="NikoshBAN" pitchFamily="2" charset="0"/>
              </a:rPr>
              <a:t>উদ্দীন</a:t>
            </a:r>
            <a:r>
              <a:rPr lang="en-GB" sz="1400" b="1" dirty="0" smtClean="0">
                <a:solidFill>
                  <a:schemeClr val="bg1"/>
                </a:solidFill>
                <a:latin typeface="NikoshBAN" pitchFamily="2" charset="0"/>
                <a:cs typeface="NikoshBAN" pitchFamily="2" charset="0"/>
              </a:rPr>
              <a:t>,</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হাফছা</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মজুমদার</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মহিলা</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ডিগ্রী</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কলেজ,জকিগন্জ,সিলেট</a:t>
            </a:r>
            <a:r>
              <a:rPr lang="en-GB" sz="1400" b="1" dirty="0" smtClean="0">
                <a:solidFill>
                  <a:schemeClr val="bg1"/>
                </a:solidFill>
                <a:latin typeface="NikoshBAN" pitchFamily="2" charset="0"/>
              </a:rPr>
              <a:t>।</a:t>
            </a:r>
            <a:r>
              <a:rPr lang="en-GB" sz="1400" b="1" baseline="0" dirty="0" smtClean="0">
                <a:solidFill>
                  <a:schemeClr val="bg1"/>
                </a:solidFill>
                <a:latin typeface="NikoshBAN" pitchFamily="2" charset="0"/>
              </a:rPr>
              <a:t> </a:t>
            </a:r>
            <a:r>
              <a:rPr lang="en-GB" sz="1400" b="1" dirty="0" err="1" smtClean="0">
                <a:solidFill>
                  <a:schemeClr val="bg1"/>
                </a:solidFill>
                <a:latin typeface="NikoshBAN" pitchFamily="2" charset="0"/>
              </a:rPr>
              <a:t>মোবাইল</a:t>
            </a:r>
            <a:r>
              <a:rPr lang="en-GB" sz="1400" b="1" dirty="0" smtClean="0">
                <a:solidFill>
                  <a:schemeClr val="bg1"/>
                </a:solidFill>
                <a:latin typeface="NikoshBAN" pitchFamily="2" charset="0"/>
              </a:rPr>
              <a:t>: ০১৭৫১২৩২১৯৮</a:t>
            </a:r>
          </a:p>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err="1" smtClean="0">
                <a:solidFill>
                  <a:schemeClr val="bg1"/>
                </a:solidFill>
                <a:latin typeface="NikoshBAN" pitchFamily="2" charset="0"/>
                <a:cs typeface="NikoshBAN" pitchFamily="2" charset="0"/>
              </a:rPr>
              <a:t>মো</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রোকন</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উদ্দীন</a:t>
            </a:r>
            <a:r>
              <a:rPr lang="en-GB" sz="1200" b="1" dirty="0" smtClean="0">
                <a:solidFill>
                  <a:schemeClr val="bg1"/>
                </a:solidFill>
                <a:latin typeface="NikoshBAN" pitchFamily="2" charset="0"/>
                <a:cs typeface="NikoshBAN" pitchFamily="2" charset="0"/>
              </a:rPr>
              <a:t>,</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হাফছা</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মজুমদার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মহিলা</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ডিগ্রী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কলেজ,জকিগন্জ,সিলেট</a:t>
            </a:r>
            <a:r>
              <a:rPr lang="en-GB" sz="1200" b="1" dirty="0" smtClean="0">
                <a:solidFill>
                  <a:schemeClr val="bg1"/>
                </a:solidFill>
                <a:latin typeface="NikoshBAN" pitchFamily="2" charset="0"/>
              </a:rPr>
              <a:t>।</a:t>
            </a:r>
            <a:r>
              <a:rPr lang="en-GB" sz="1200" b="1" baseline="0" dirty="0" smtClean="0">
                <a:solidFill>
                  <a:schemeClr val="bg1"/>
                </a:solidFill>
                <a:latin typeface="NikoshBAN" pitchFamily="2" charset="0"/>
              </a:rPr>
              <a:t> </a:t>
            </a:r>
            <a:r>
              <a:rPr lang="en-GB" sz="1200" b="1" dirty="0" err="1" smtClean="0">
                <a:solidFill>
                  <a:schemeClr val="bg1"/>
                </a:solidFill>
                <a:latin typeface="NikoshBAN" pitchFamily="2" charset="0"/>
              </a:rPr>
              <a:t>মোবাইল</a:t>
            </a:r>
            <a:r>
              <a:rPr lang="en-GB" sz="1200" b="1" dirty="0" smtClean="0">
                <a:solidFill>
                  <a:schemeClr val="bg1"/>
                </a:solidFill>
                <a:latin typeface="NikoshBAN" pitchFamily="2" charset="0"/>
              </a:rPr>
              <a:t>: ০১৭৫১২৩২১৯৮</a:t>
            </a:r>
          </a:p>
          <a:p>
            <a:endParaRPr lang="en-US" dirty="0"/>
          </a:p>
        </p:txBody>
      </p:sp>
      <p:sp>
        <p:nvSpPr>
          <p:cNvPr id="4" name="Slide Number Placeholder 3"/>
          <p:cNvSpPr>
            <a:spLocks noGrp="1"/>
          </p:cNvSpPr>
          <p:nvPr>
            <p:ph type="sldNum" sz="quarter" idx="10"/>
          </p:nvPr>
        </p:nvSpPr>
        <p:spPr/>
        <p:txBody>
          <a:bodyPr/>
          <a:lstStyle/>
          <a:p>
            <a:fld id="{C37EB36D-690B-40E6-88A5-74D4890F989C}" type="slidenum">
              <a:rPr lang="en-US" smtClean="0"/>
              <a:t>23</a:t>
            </a:fld>
            <a:endParaRPr lang="en-US"/>
          </a:p>
        </p:txBody>
      </p:sp>
    </p:spTree>
    <p:extLst>
      <p:ext uri="{BB962C8B-B14F-4D97-AF65-F5344CB8AC3E}">
        <p14:creationId xmlns:p14="http://schemas.microsoft.com/office/powerpoint/2010/main" val="3896012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err="1" smtClean="0">
                <a:solidFill>
                  <a:schemeClr val="bg1"/>
                </a:solidFill>
                <a:latin typeface="NikoshBAN" pitchFamily="2" charset="0"/>
                <a:cs typeface="NikoshBAN" pitchFamily="2" charset="0"/>
              </a:rPr>
              <a:t>মো</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রোকন</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উদ্দীন</a:t>
            </a:r>
            <a:r>
              <a:rPr lang="en-GB" sz="1200" b="1" dirty="0" smtClean="0">
                <a:solidFill>
                  <a:schemeClr val="bg1"/>
                </a:solidFill>
                <a:latin typeface="NikoshBAN" pitchFamily="2" charset="0"/>
                <a:cs typeface="NikoshBAN" pitchFamily="2" charset="0"/>
              </a:rPr>
              <a:t>,</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হাফছা</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মজুমদার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মহিলা</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ডিগ্রী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কলেজ,জকিগন্জ,সিলেট</a:t>
            </a:r>
            <a:r>
              <a:rPr lang="en-GB" sz="1200" b="1" dirty="0" smtClean="0">
                <a:solidFill>
                  <a:schemeClr val="bg1"/>
                </a:solidFill>
                <a:latin typeface="NikoshBAN" pitchFamily="2" charset="0"/>
              </a:rPr>
              <a:t>।</a:t>
            </a:r>
            <a:r>
              <a:rPr lang="en-GB" sz="1200" b="1" baseline="0" dirty="0" smtClean="0">
                <a:solidFill>
                  <a:schemeClr val="bg1"/>
                </a:solidFill>
                <a:latin typeface="NikoshBAN" pitchFamily="2" charset="0"/>
              </a:rPr>
              <a:t> </a:t>
            </a:r>
            <a:r>
              <a:rPr lang="en-GB" sz="1200" b="1" dirty="0" err="1" smtClean="0">
                <a:solidFill>
                  <a:schemeClr val="bg1"/>
                </a:solidFill>
                <a:latin typeface="NikoshBAN" pitchFamily="2" charset="0"/>
              </a:rPr>
              <a:t>মোবাইল</a:t>
            </a:r>
            <a:r>
              <a:rPr lang="en-GB" sz="1200" b="1" dirty="0" smtClean="0">
                <a:solidFill>
                  <a:schemeClr val="bg1"/>
                </a:solidFill>
                <a:latin typeface="NikoshBAN" pitchFamily="2" charset="0"/>
              </a:rPr>
              <a:t>: ০১৭৫১২৩২১৯৮</a:t>
            </a:r>
          </a:p>
          <a:p>
            <a:endParaRPr lang="en-US" dirty="0"/>
          </a:p>
        </p:txBody>
      </p:sp>
      <p:sp>
        <p:nvSpPr>
          <p:cNvPr id="4" name="Slide Number Placeholder 3"/>
          <p:cNvSpPr>
            <a:spLocks noGrp="1"/>
          </p:cNvSpPr>
          <p:nvPr>
            <p:ph type="sldNum" sz="quarter" idx="10"/>
          </p:nvPr>
        </p:nvSpPr>
        <p:spPr/>
        <p:txBody>
          <a:bodyPr/>
          <a:lstStyle/>
          <a:p>
            <a:fld id="{C37EB36D-690B-40E6-88A5-74D4890F989C}" type="slidenum">
              <a:rPr lang="en-US" smtClean="0"/>
              <a:t>24</a:t>
            </a:fld>
            <a:endParaRPr lang="en-US"/>
          </a:p>
        </p:txBody>
      </p:sp>
    </p:spTree>
    <p:extLst>
      <p:ext uri="{BB962C8B-B14F-4D97-AF65-F5344CB8AC3E}">
        <p14:creationId xmlns:p14="http://schemas.microsoft.com/office/powerpoint/2010/main" val="11029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sz="1400" b="1" dirty="0" err="1" smtClean="0">
                <a:solidFill>
                  <a:schemeClr val="bg1"/>
                </a:solidFill>
                <a:latin typeface="NikoshBAN" pitchFamily="2" charset="0"/>
                <a:cs typeface="NikoshBAN" pitchFamily="2" charset="0"/>
              </a:rPr>
              <a:t>মো</a:t>
            </a:r>
            <a:r>
              <a:rPr lang="en-GB" sz="1400" b="1" dirty="0" smtClean="0">
                <a:solidFill>
                  <a:schemeClr val="bg1"/>
                </a:solidFill>
                <a:latin typeface="NikoshBAN" pitchFamily="2" charset="0"/>
                <a:cs typeface="NikoshBAN" pitchFamily="2" charset="0"/>
              </a:rPr>
              <a:t>: </a:t>
            </a:r>
            <a:r>
              <a:rPr lang="en-GB" sz="1400" b="1" dirty="0" err="1" smtClean="0">
                <a:solidFill>
                  <a:schemeClr val="bg1"/>
                </a:solidFill>
                <a:latin typeface="NikoshBAN" pitchFamily="2" charset="0"/>
                <a:cs typeface="NikoshBAN" pitchFamily="2" charset="0"/>
              </a:rPr>
              <a:t>রোকন</a:t>
            </a:r>
            <a:r>
              <a:rPr lang="en-GB" sz="1400" b="1" dirty="0" smtClean="0">
                <a:solidFill>
                  <a:schemeClr val="bg1"/>
                </a:solidFill>
                <a:latin typeface="NikoshBAN" pitchFamily="2" charset="0"/>
                <a:cs typeface="NikoshBAN" pitchFamily="2" charset="0"/>
              </a:rPr>
              <a:t> </a:t>
            </a:r>
            <a:r>
              <a:rPr lang="en-GB" sz="1400" b="1" dirty="0" err="1" smtClean="0">
                <a:solidFill>
                  <a:schemeClr val="bg1"/>
                </a:solidFill>
                <a:latin typeface="NikoshBAN" pitchFamily="2" charset="0"/>
                <a:cs typeface="NikoshBAN" pitchFamily="2" charset="0"/>
              </a:rPr>
              <a:t>উদ্দীন</a:t>
            </a:r>
            <a:r>
              <a:rPr lang="en-GB" sz="1400" b="1" dirty="0" smtClean="0">
                <a:solidFill>
                  <a:schemeClr val="bg1"/>
                </a:solidFill>
                <a:latin typeface="NikoshBAN" pitchFamily="2" charset="0"/>
                <a:cs typeface="NikoshBAN" pitchFamily="2" charset="0"/>
              </a:rPr>
              <a:t>,</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হাফছা</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মজুমদার</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মহিলা</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ডিগ্রী</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কলেজ,জকিগন্জ,সিলেট</a:t>
            </a:r>
            <a:r>
              <a:rPr lang="en-GB" sz="1400" b="1" dirty="0" smtClean="0">
                <a:solidFill>
                  <a:schemeClr val="bg1"/>
                </a:solidFill>
                <a:latin typeface="NikoshBAN" pitchFamily="2" charset="0"/>
              </a:rPr>
              <a:t>।</a:t>
            </a:r>
            <a:r>
              <a:rPr lang="en-GB" sz="1400" b="1" baseline="0" dirty="0" smtClean="0">
                <a:solidFill>
                  <a:schemeClr val="bg1"/>
                </a:solidFill>
                <a:latin typeface="NikoshBAN" pitchFamily="2" charset="0"/>
              </a:rPr>
              <a:t> </a:t>
            </a:r>
            <a:r>
              <a:rPr lang="en-GB" sz="1400" b="1" dirty="0" err="1" smtClean="0">
                <a:solidFill>
                  <a:schemeClr val="bg1"/>
                </a:solidFill>
                <a:latin typeface="NikoshBAN" pitchFamily="2" charset="0"/>
              </a:rPr>
              <a:t>মোবাইল</a:t>
            </a:r>
            <a:r>
              <a:rPr lang="en-GB" sz="1400" b="1" dirty="0" smtClean="0">
                <a:solidFill>
                  <a:schemeClr val="bg1"/>
                </a:solidFill>
                <a:latin typeface="NikoshBAN" pitchFamily="2" charset="0"/>
              </a:rPr>
              <a:t>: ০১৭৫১২৩২১৯৮</a:t>
            </a:r>
          </a:p>
        </p:txBody>
      </p:sp>
      <p:sp>
        <p:nvSpPr>
          <p:cNvPr id="4" name="Slide Number Placeholder 3"/>
          <p:cNvSpPr>
            <a:spLocks noGrp="1"/>
          </p:cNvSpPr>
          <p:nvPr>
            <p:ph type="sldNum" sz="quarter" idx="10"/>
          </p:nvPr>
        </p:nvSpPr>
        <p:spPr/>
        <p:txBody>
          <a:bodyPr/>
          <a:lstStyle/>
          <a:p>
            <a:fld id="{A9B54442-A13F-4668-BBC3-F639024C87B7}" type="slidenum">
              <a:rPr lang="en-GB" smtClean="0"/>
              <a:pPr/>
              <a:t>25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79926" rtl="0" eaLnBrk="1" fontAlgn="auto" latinLnBrk="0" hangingPunct="1">
              <a:lnSpc>
                <a:spcPct val="100000"/>
              </a:lnSpc>
              <a:spcBef>
                <a:spcPts val="0"/>
              </a:spcBef>
              <a:spcAft>
                <a:spcPts val="0"/>
              </a:spcAft>
              <a:buClrTx/>
              <a:buSzTx/>
              <a:buFontTx/>
              <a:buNone/>
              <a:tabLst/>
              <a:defRPr/>
            </a:pPr>
            <a:r>
              <a:rPr lang="en-GB" sz="1400" b="1" dirty="0" err="1" smtClean="0">
                <a:solidFill>
                  <a:schemeClr val="bg1"/>
                </a:solidFill>
                <a:latin typeface="NikoshBAN" pitchFamily="2" charset="0"/>
                <a:cs typeface="NikoshBAN" pitchFamily="2" charset="0"/>
              </a:rPr>
              <a:t>মো</a:t>
            </a:r>
            <a:r>
              <a:rPr lang="en-GB" sz="1400" b="1" dirty="0" smtClean="0">
                <a:solidFill>
                  <a:schemeClr val="bg1"/>
                </a:solidFill>
                <a:latin typeface="NikoshBAN" pitchFamily="2" charset="0"/>
                <a:cs typeface="NikoshBAN" pitchFamily="2" charset="0"/>
              </a:rPr>
              <a:t>: </a:t>
            </a:r>
            <a:r>
              <a:rPr lang="en-GB" sz="1400" b="1" dirty="0" err="1" smtClean="0">
                <a:solidFill>
                  <a:schemeClr val="bg1"/>
                </a:solidFill>
                <a:latin typeface="NikoshBAN" pitchFamily="2" charset="0"/>
                <a:cs typeface="NikoshBAN" pitchFamily="2" charset="0"/>
              </a:rPr>
              <a:t>রোকন</a:t>
            </a:r>
            <a:r>
              <a:rPr lang="en-GB" sz="1400" b="1" dirty="0" smtClean="0">
                <a:solidFill>
                  <a:schemeClr val="bg1"/>
                </a:solidFill>
                <a:latin typeface="NikoshBAN" pitchFamily="2" charset="0"/>
                <a:cs typeface="NikoshBAN" pitchFamily="2" charset="0"/>
              </a:rPr>
              <a:t> </a:t>
            </a:r>
            <a:r>
              <a:rPr lang="en-GB" sz="1400" b="1" dirty="0" err="1" smtClean="0">
                <a:solidFill>
                  <a:schemeClr val="bg1"/>
                </a:solidFill>
                <a:latin typeface="NikoshBAN" pitchFamily="2" charset="0"/>
                <a:cs typeface="NikoshBAN" pitchFamily="2" charset="0"/>
              </a:rPr>
              <a:t>উদ্দীন</a:t>
            </a:r>
            <a:r>
              <a:rPr lang="en-GB" sz="1400" b="1" dirty="0" smtClean="0">
                <a:solidFill>
                  <a:schemeClr val="bg1"/>
                </a:solidFill>
                <a:latin typeface="NikoshBAN" pitchFamily="2" charset="0"/>
                <a:cs typeface="NikoshBAN" pitchFamily="2" charset="0"/>
              </a:rPr>
              <a:t>,</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হাফছা</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মজুমদার</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মহিলা</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ডিগ্রী</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কলেজ,জকিগন্জ,সিলেট</a:t>
            </a:r>
            <a:r>
              <a:rPr lang="en-GB" sz="1400" b="1" dirty="0" smtClean="0">
                <a:solidFill>
                  <a:schemeClr val="bg1"/>
                </a:solidFill>
                <a:latin typeface="NikoshBAN" pitchFamily="2" charset="0"/>
              </a:rPr>
              <a:t>।</a:t>
            </a:r>
            <a:r>
              <a:rPr lang="en-GB" sz="1400" b="1" baseline="0" dirty="0" smtClean="0">
                <a:solidFill>
                  <a:schemeClr val="bg1"/>
                </a:solidFill>
                <a:latin typeface="NikoshBAN" pitchFamily="2" charset="0"/>
              </a:rPr>
              <a:t> </a:t>
            </a:r>
            <a:r>
              <a:rPr lang="en-GB" sz="1400" b="1" dirty="0" err="1" smtClean="0">
                <a:solidFill>
                  <a:schemeClr val="bg1"/>
                </a:solidFill>
                <a:latin typeface="NikoshBAN" pitchFamily="2" charset="0"/>
              </a:rPr>
              <a:t>মোবাইল</a:t>
            </a:r>
            <a:r>
              <a:rPr lang="en-GB" sz="1400" b="1" dirty="0" smtClean="0">
                <a:solidFill>
                  <a:schemeClr val="bg1"/>
                </a:solidFill>
                <a:latin typeface="NikoshBAN" pitchFamily="2" charset="0"/>
              </a:rPr>
              <a:t>: ০১৭৫১২৩২১৯৮</a:t>
            </a:r>
          </a:p>
          <a:p>
            <a:endParaRPr lang="en-US"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3</a:t>
            </a:fld>
            <a:endParaRPr lang="en-GB"/>
          </a:p>
        </p:txBody>
      </p:sp>
    </p:spTree>
    <p:extLst>
      <p:ext uri="{BB962C8B-B14F-4D97-AF65-F5344CB8AC3E}">
        <p14:creationId xmlns:p14="http://schemas.microsoft.com/office/powerpoint/2010/main" val="3216401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79926" rtl="0" eaLnBrk="1" fontAlgn="auto" latinLnBrk="0" hangingPunct="1">
              <a:lnSpc>
                <a:spcPct val="100000"/>
              </a:lnSpc>
              <a:spcBef>
                <a:spcPts val="0"/>
              </a:spcBef>
              <a:spcAft>
                <a:spcPts val="0"/>
              </a:spcAft>
              <a:buClrTx/>
              <a:buSzTx/>
              <a:buFontTx/>
              <a:buNone/>
              <a:tabLst/>
              <a:defRPr/>
            </a:pPr>
            <a:r>
              <a:rPr lang="en-GB" sz="1400" b="1" dirty="0" err="1" smtClean="0">
                <a:solidFill>
                  <a:schemeClr val="bg1"/>
                </a:solidFill>
                <a:latin typeface="NikoshBAN" pitchFamily="2" charset="0"/>
                <a:cs typeface="NikoshBAN" pitchFamily="2" charset="0"/>
              </a:rPr>
              <a:t>মো</a:t>
            </a:r>
            <a:r>
              <a:rPr lang="en-GB" sz="1400" b="1" dirty="0" smtClean="0">
                <a:solidFill>
                  <a:schemeClr val="bg1"/>
                </a:solidFill>
                <a:latin typeface="NikoshBAN" pitchFamily="2" charset="0"/>
                <a:cs typeface="NikoshBAN" pitchFamily="2" charset="0"/>
              </a:rPr>
              <a:t>: </a:t>
            </a:r>
            <a:r>
              <a:rPr lang="en-GB" sz="1400" b="1" dirty="0" err="1" smtClean="0">
                <a:solidFill>
                  <a:schemeClr val="bg1"/>
                </a:solidFill>
                <a:latin typeface="NikoshBAN" pitchFamily="2" charset="0"/>
                <a:cs typeface="NikoshBAN" pitchFamily="2" charset="0"/>
              </a:rPr>
              <a:t>রোকন</a:t>
            </a:r>
            <a:r>
              <a:rPr lang="en-GB" sz="1400" b="1" dirty="0" smtClean="0">
                <a:solidFill>
                  <a:schemeClr val="bg1"/>
                </a:solidFill>
                <a:latin typeface="NikoshBAN" pitchFamily="2" charset="0"/>
                <a:cs typeface="NikoshBAN" pitchFamily="2" charset="0"/>
              </a:rPr>
              <a:t> </a:t>
            </a:r>
            <a:r>
              <a:rPr lang="en-GB" sz="1400" b="1" dirty="0" err="1" smtClean="0">
                <a:solidFill>
                  <a:schemeClr val="bg1"/>
                </a:solidFill>
                <a:latin typeface="NikoshBAN" pitchFamily="2" charset="0"/>
                <a:cs typeface="NikoshBAN" pitchFamily="2" charset="0"/>
              </a:rPr>
              <a:t>উদ্দীন</a:t>
            </a:r>
            <a:r>
              <a:rPr lang="en-GB" sz="1400" b="1" dirty="0" smtClean="0">
                <a:solidFill>
                  <a:schemeClr val="bg1"/>
                </a:solidFill>
                <a:latin typeface="NikoshBAN" pitchFamily="2" charset="0"/>
                <a:cs typeface="NikoshBAN" pitchFamily="2" charset="0"/>
              </a:rPr>
              <a:t>,</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হাফছা</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মজুমদার</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মহিলা</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ডিগ্রী</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কলেজ,জকিগন্জ,সিলেট</a:t>
            </a:r>
            <a:r>
              <a:rPr lang="en-GB" sz="1400" b="1" dirty="0" smtClean="0">
                <a:solidFill>
                  <a:schemeClr val="bg1"/>
                </a:solidFill>
                <a:latin typeface="NikoshBAN" pitchFamily="2" charset="0"/>
              </a:rPr>
              <a:t>।</a:t>
            </a:r>
            <a:r>
              <a:rPr lang="en-GB" sz="1400" b="1" baseline="0" dirty="0" smtClean="0">
                <a:solidFill>
                  <a:schemeClr val="bg1"/>
                </a:solidFill>
                <a:latin typeface="NikoshBAN" pitchFamily="2" charset="0"/>
              </a:rPr>
              <a:t> </a:t>
            </a:r>
            <a:r>
              <a:rPr lang="en-GB" sz="1400" b="1" dirty="0" err="1" smtClean="0">
                <a:solidFill>
                  <a:schemeClr val="bg1"/>
                </a:solidFill>
                <a:latin typeface="NikoshBAN" pitchFamily="2" charset="0"/>
              </a:rPr>
              <a:t>মোবাইল</a:t>
            </a:r>
            <a:r>
              <a:rPr lang="en-GB" sz="1400" b="1" dirty="0" smtClean="0">
                <a:solidFill>
                  <a:schemeClr val="bg1"/>
                </a:solidFill>
                <a:latin typeface="NikoshBAN" pitchFamily="2" charset="0"/>
              </a:rPr>
              <a:t>: ০১৭৫১২৩২১৯৮</a:t>
            </a:r>
          </a:p>
        </p:txBody>
      </p:sp>
      <p:sp>
        <p:nvSpPr>
          <p:cNvPr id="4" name="Slide Number Placeholder 3"/>
          <p:cNvSpPr>
            <a:spLocks noGrp="1"/>
          </p:cNvSpPr>
          <p:nvPr>
            <p:ph type="sldNum" sz="quarter" idx="10"/>
          </p:nvPr>
        </p:nvSpPr>
        <p:spPr/>
        <p:txBody>
          <a:bodyPr/>
          <a:lstStyle/>
          <a:p>
            <a:fld id="{A9B54442-A13F-4668-BBC3-F639024C87B7}" type="slidenum">
              <a:rPr lang="en-GB" smtClean="0"/>
              <a:pPr/>
              <a:t>4</a:t>
            </a:fld>
            <a:endParaRPr lang="en-GB"/>
          </a:p>
        </p:txBody>
      </p:sp>
    </p:spTree>
    <p:extLst>
      <p:ext uri="{BB962C8B-B14F-4D97-AF65-F5344CB8AC3E}">
        <p14:creationId xmlns:p14="http://schemas.microsoft.com/office/powerpoint/2010/main" val="1251269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err="1" smtClean="0">
                <a:solidFill>
                  <a:schemeClr val="bg1"/>
                </a:solidFill>
                <a:latin typeface="NikoshBAN" pitchFamily="2" charset="0"/>
                <a:cs typeface="NikoshBAN" pitchFamily="2" charset="0"/>
              </a:rPr>
              <a:t>মো</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রোকন</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উদ্দীন</a:t>
            </a:r>
            <a:r>
              <a:rPr lang="en-GB" sz="1200" b="1" dirty="0" smtClean="0">
                <a:solidFill>
                  <a:schemeClr val="bg1"/>
                </a:solidFill>
                <a:latin typeface="NikoshBAN" pitchFamily="2" charset="0"/>
                <a:cs typeface="NikoshBAN" pitchFamily="2" charset="0"/>
              </a:rPr>
              <a:t>,</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হাফছা</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মজুমদার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মহিলা</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ডিগ্রী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কলেজ,জকিগন্জ,সিলেট</a:t>
            </a:r>
            <a:r>
              <a:rPr lang="en-GB" sz="1200" b="1" dirty="0" smtClean="0">
                <a:solidFill>
                  <a:schemeClr val="bg1"/>
                </a:solidFill>
                <a:latin typeface="NikoshBAN" pitchFamily="2" charset="0"/>
              </a:rPr>
              <a:t>।</a:t>
            </a:r>
            <a:r>
              <a:rPr lang="en-GB" sz="1200" b="1" baseline="0" dirty="0" smtClean="0">
                <a:solidFill>
                  <a:schemeClr val="bg1"/>
                </a:solidFill>
                <a:latin typeface="NikoshBAN" pitchFamily="2" charset="0"/>
              </a:rPr>
              <a:t> </a:t>
            </a:r>
            <a:r>
              <a:rPr lang="en-GB" sz="1200" b="1" dirty="0" err="1" smtClean="0">
                <a:solidFill>
                  <a:schemeClr val="bg1"/>
                </a:solidFill>
                <a:latin typeface="NikoshBAN" pitchFamily="2" charset="0"/>
              </a:rPr>
              <a:t>মোবাইল</a:t>
            </a:r>
            <a:r>
              <a:rPr lang="en-GB" sz="1200" b="1" dirty="0" smtClean="0">
                <a:solidFill>
                  <a:schemeClr val="bg1"/>
                </a:solidFill>
                <a:latin typeface="NikoshBAN" pitchFamily="2" charset="0"/>
              </a:rPr>
              <a:t>: ০১৭৫১২৩২১৯৮</a:t>
            </a:r>
          </a:p>
          <a:p>
            <a:endParaRPr lang="en-US" dirty="0"/>
          </a:p>
        </p:txBody>
      </p:sp>
      <p:sp>
        <p:nvSpPr>
          <p:cNvPr id="4" name="Slide Number Placeholder 3"/>
          <p:cNvSpPr>
            <a:spLocks noGrp="1"/>
          </p:cNvSpPr>
          <p:nvPr>
            <p:ph type="sldNum" sz="quarter" idx="10"/>
          </p:nvPr>
        </p:nvSpPr>
        <p:spPr/>
        <p:txBody>
          <a:bodyPr/>
          <a:lstStyle/>
          <a:p>
            <a:fld id="{C37EB36D-690B-40E6-88A5-74D4890F989C}" type="slidenum">
              <a:rPr lang="en-US" smtClean="0"/>
              <a:t>5</a:t>
            </a:fld>
            <a:endParaRPr lang="en-US"/>
          </a:p>
        </p:txBody>
      </p:sp>
    </p:spTree>
    <p:extLst>
      <p:ext uri="{BB962C8B-B14F-4D97-AF65-F5344CB8AC3E}">
        <p14:creationId xmlns:p14="http://schemas.microsoft.com/office/powerpoint/2010/main" val="546394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1079926" rtl="0" eaLnBrk="1" fontAlgn="auto" latinLnBrk="0" hangingPunct="1">
              <a:lnSpc>
                <a:spcPct val="100000"/>
              </a:lnSpc>
              <a:spcBef>
                <a:spcPts val="0"/>
              </a:spcBef>
              <a:spcAft>
                <a:spcPts val="0"/>
              </a:spcAft>
              <a:buClrTx/>
              <a:buSzTx/>
              <a:buFontTx/>
              <a:buNone/>
              <a:tabLst/>
              <a:defRPr/>
            </a:pPr>
            <a:r>
              <a:rPr lang="en-GB" sz="1400" b="1" dirty="0" err="1" smtClean="0">
                <a:solidFill>
                  <a:schemeClr val="bg1"/>
                </a:solidFill>
                <a:latin typeface="NikoshBAN" pitchFamily="2" charset="0"/>
                <a:cs typeface="NikoshBAN" pitchFamily="2" charset="0"/>
              </a:rPr>
              <a:t>মো</a:t>
            </a:r>
            <a:r>
              <a:rPr lang="en-GB" sz="1400" b="1" dirty="0" smtClean="0">
                <a:solidFill>
                  <a:schemeClr val="bg1"/>
                </a:solidFill>
                <a:latin typeface="NikoshBAN" pitchFamily="2" charset="0"/>
                <a:cs typeface="NikoshBAN" pitchFamily="2" charset="0"/>
              </a:rPr>
              <a:t>: </a:t>
            </a:r>
            <a:r>
              <a:rPr lang="en-GB" sz="1400" b="1" dirty="0" err="1" smtClean="0">
                <a:solidFill>
                  <a:schemeClr val="bg1"/>
                </a:solidFill>
                <a:latin typeface="NikoshBAN" pitchFamily="2" charset="0"/>
                <a:cs typeface="NikoshBAN" pitchFamily="2" charset="0"/>
              </a:rPr>
              <a:t>রোকন</a:t>
            </a:r>
            <a:r>
              <a:rPr lang="en-GB" sz="1400" b="1" dirty="0" smtClean="0">
                <a:solidFill>
                  <a:schemeClr val="bg1"/>
                </a:solidFill>
                <a:latin typeface="NikoshBAN" pitchFamily="2" charset="0"/>
                <a:cs typeface="NikoshBAN" pitchFamily="2" charset="0"/>
              </a:rPr>
              <a:t> </a:t>
            </a:r>
            <a:r>
              <a:rPr lang="en-GB" sz="1400" b="1" dirty="0" err="1" smtClean="0">
                <a:solidFill>
                  <a:schemeClr val="bg1"/>
                </a:solidFill>
                <a:latin typeface="NikoshBAN" pitchFamily="2" charset="0"/>
                <a:cs typeface="NikoshBAN" pitchFamily="2" charset="0"/>
              </a:rPr>
              <a:t>উদ্দীন</a:t>
            </a:r>
            <a:r>
              <a:rPr lang="en-GB" sz="1400" b="1" dirty="0" smtClean="0">
                <a:solidFill>
                  <a:schemeClr val="bg1"/>
                </a:solidFill>
                <a:latin typeface="NikoshBAN" pitchFamily="2" charset="0"/>
                <a:cs typeface="NikoshBAN" pitchFamily="2" charset="0"/>
              </a:rPr>
              <a:t>,</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হাফছা</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মজুমদার</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মহিলা</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ডিগ্রী</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কলেজ,জকিগন্জ,সিলেট</a:t>
            </a:r>
            <a:r>
              <a:rPr lang="en-GB" sz="1400" b="1" dirty="0" smtClean="0">
                <a:solidFill>
                  <a:schemeClr val="bg1"/>
                </a:solidFill>
                <a:latin typeface="NikoshBAN" pitchFamily="2" charset="0"/>
              </a:rPr>
              <a:t>।</a:t>
            </a:r>
            <a:r>
              <a:rPr lang="en-GB" sz="1400" b="1" baseline="0" dirty="0" smtClean="0">
                <a:solidFill>
                  <a:schemeClr val="bg1"/>
                </a:solidFill>
                <a:latin typeface="NikoshBAN" pitchFamily="2" charset="0"/>
              </a:rPr>
              <a:t> </a:t>
            </a:r>
            <a:r>
              <a:rPr lang="en-GB" sz="1400" b="1" dirty="0" err="1" smtClean="0">
                <a:solidFill>
                  <a:schemeClr val="bg1"/>
                </a:solidFill>
                <a:latin typeface="NikoshBAN" pitchFamily="2" charset="0"/>
              </a:rPr>
              <a:t>মোবাইল</a:t>
            </a:r>
            <a:r>
              <a:rPr lang="en-GB" sz="1400" b="1" dirty="0" smtClean="0">
                <a:solidFill>
                  <a:schemeClr val="bg1"/>
                </a:solidFill>
                <a:latin typeface="NikoshBAN" pitchFamily="2" charset="0"/>
              </a:rPr>
              <a:t>: ০১৭৫১২৩২১৯৮</a:t>
            </a:r>
          </a:p>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1079926" rtl="0" eaLnBrk="1" fontAlgn="auto" latinLnBrk="0" hangingPunct="1">
              <a:lnSpc>
                <a:spcPct val="100000"/>
              </a:lnSpc>
              <a:spcBef>
                <a:spcPts val="0"/>
              </a:spcBef>
              <a:spcAft>
                <a:spcPts val="0"/>
              </a:spcAft>
              <a:buClrTx/>
              <a:buSzTx/>
              <a:buFontTx/>
              <a:buNone/>
              <a:tabLst/>
              <a:defRPr/>
            </a:pPr>
            <a:r>
              <a:rPr lang="en-GB" sz="1400" b="1" dirty="0" err="1" smtClean="0">
                <a:solidFill>
                  <a:schemeClr val="bg1"/>
                </a:solidFill>
                <a:latin typeface="NikoshBAN" pitchFamily="2" charset="0"/>
                <a:cs typeface="NikoshBAN" pitchFamily="2" charset="0"/>
              </a:rPr>
              <a:t>মো</a:t>
            </a:r>
            <a:r>
              <a:rPr lang="en-GB" sz="1400" b="1" dirty="0" smtClean="0">
                <a:solidFill>
                  <a:schemeClr val="bg1"/>
                </a:solidFill>
                <a:latin typeface="NikoshBAN" pitchFamily="2" charset="0"/>
                <a:cs typeface="NikoshBAN" pitchFamily="2" charset="0"/>
              </a:rPr>
              <a:t>: </a:t>
            </a:r>
            <a:r>
              <a:rPr lang="en-GB" sz="1400" b="1" dirty="0" err="1" smtClean="0">
                <a:solidFill>
                  <a:schemeClr val="bg1"/>
                </a:solidFill>
                <a:latin typeface="NikoshBAN" pitchFamily="2" charset="0"/>
                <a:cs typeface="NikoshBAN" pitchFamily="2" charset="0"/>
              </a:rPr>
              <a:t>রোকন</a:t>
            </a:r>
            <a:r>
              <a:rPr lang="en-GB" sz="1400" b="1" dirty="0" smtClean="0">
                <a:solidFill>
                  <a:schemeClr val="bg1"/>
                </a:solidFill>
                <a:latin typeface="NikoshBAN" pitchFamily="2" charset="0"/>
                <a:cs typeface="NikoshBAN" pitchFamily="2" charset="0"/>
              </a:rPr>
              <a:t> </a:t>
            </a:r>
            <a:r>
              <a:rPr lang="en-GB" sz="1400" b="1" dirty="0" err="1" smtClean="0">
                <a:solidFill>
                  <a:schemeClr val="bg1"/>
                </a:solidFill>
                <a:latin typeface="NikoshBAN" pitchFamily="2" charset="0"/>
                <a:cs typeface="NikoshBAN" pitchFamily="2" charset="0"/>
              </a:rPr>
              <a:t>উদ্দীন</a:t>
            </a:r>
            <a:r>
              <a:rPr lang="en-GB" sz="1400" b="1" dirty="0" smtClean="0">
                <a:solidFill>
                  <a:schemeClr val="bg1"/>
                </a:solidFill>
                <a:latin typeface="NikoshBAN" pitchFamily="2" charset="0"/>
                <a:cs typeface="NikoshBAN" pitchFamily="2" charset="0"/>
              </a:rPr>
              <a:t>,</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হাফছা</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মজুমদার</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মহিলা</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ডিগ্রী</a:t>
            </a:r>
            <a:r>
              <a:rPr lang="en-GB" sz="1400" b="1" dirty="0" smtClean="0">
                <a:solidFill>
                  <a:schemeClr val="bg1"/>
                </a:solidFill>
                <a:latin typeface="NikoshBAN" pitchFamily="2" charset="0"/>
              </a:rPr>
              <a:t> </a:t>
            </a:r>
            <a:r>
              <a:rPr lang="en-GB" sz="1400" b="1" dirty="0" err="1" smtClean="0">
                <a:solidFill>
                  <a:schemeClr val="bg1"/>
                </a:solidFill>
                <a:latin typeface="NikoshBAN" pitchFamily="2" charset="0"/>
              </a:rPr>
              <a:t>কলেজ,জকিগন্জ,সিলেট</a:t>
            </a:r>
            <a:r>
              <a:rPr lang="en-GB" sz="1400" b="1" dirty="0" smtClean="0">
                <a:solidFill>
                  <a:schemeClr val="bg1"/>
                </a:solidFill>
                <a:latin typeface="NikoshBAN" pitchFamily="2" charset="0"/>
              </a:rPr>
              <a:t>।</a:t>
            </a:r>
            <a:r>
              <a:rPr lang="en-GB" sz="1400" b="1" baseline="0" dirty="0" smtClean="0">
                <a:solidFill>
                  <a:schemeClr val="bg1"/>
                </a:solidFill>
                <a:latin typeface="NikoshBAN" pitchFamily="2" charset="0"/>
              </a:rPr>
              <a:t> </a:t>
            </a:r>
            <a:r>
              <a:rPr lang="en-GB" sz="1400" b="1" dirty="0" err="1" smtClean="0">
                <a:solidFill>
                  <a:schemeClr val="bg1"/>
                </a:solidFill>
                <a:latin typeface="NikoshBAN" pitchFamily="2" charset="0"/>
              </a:rPr>
              <a:t>মোবাইল</a:t>
            </a:r>
            <a:r>
              <a:rPr lang="en-GB" sz="1400" b="1" dirty="0" smtClean="0">
                <a:solidFill>
                  <a:schemeClr val="bg1"/>
                </a:solidFill>
                <a:latin typeface="NikoshBAN" pitchFamily="2" charset="0"/>
              </a:rPr>
              <a:t>: ০১৭৫১২৩২১৯৮</a:t>
            </a:r>
          </a:p>
          <a:p>
            <a:endParaRPr lang="en-GB" dirty="0"/>
          </a:p>
        </p:txBody>
      </p:sp>
      <p:sp>
        <p:nvSpPr>
          <p:cNvPr id="4" name="Slide Number Placeholder 3"/>
          <p:cNvSpPr>
            <a:spLocks noGrp="1"/>
          </p:cNvSpPr>
          <p:nvPr>
            <p:ph type="sldNum" sz="quarter" idx="10"/>
          </p:nvPr>
        </p:nvSpPr>
        <p:spPr/>
        <p:txBody>
          <a:bodyPr/>
          <a:lstStyle/>
          <a:p>
            <a:fld id="{A9B54442-A13F-4668-BBC3-F639024C87B7}"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err="1" smtClean="0">
                <a:solidFill>
                  <a:schemeClr val="bg1"/>
                </a:solidFill>
                <a:latin typeface="NikoshBAN" pitchFamily="2" charset="0"/>
                <a:cs typeface="NikoshBAN" pitchFamily="2" charset="0"/>
              </a:rPr>
              <a:t>মো</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রোকন</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উদ্দীন</a:t>
            </a:r>
            <a:r>
              <a:rPr lang="en-GB" sz="1200" b="1" dirty="0" smtClean="0">
                <a:solidFill>
                  <a:schemeClr val="bg1"/>
                </a:solidFill>
                <a:latin typeface="NikoshBAN" pitchFamily="2" charset="0"/>
                <a:cs typeface="NikoshBAN" pitchFamily="2" charset="0"/>
              </a:rPr>
              <a:t>,</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হাফছা</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মজুমদার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মহিলা</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ডিগ্রী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কলেজ,জকিগন্জ,সিলেট</a:t>
            </a:r>
            <a:r>
              <a:rPr lang="en-GB" sz="1200" b="1" dirty="0" smtClean="0">
                <a:solidFill>
                  <a:schemeClr val="bg1"/>
                </a:solidFill>
                <a:latin typeface="NikoshBAN" pitchFamily="2" charset="0"/>
              </a:rPr>
              <a:t>।</a:t>
            </a:r>
            <a:r>
              <a:rPr lang="en-GB" sz="1200" b="1" baseline="0" dirty="0" smtClean="0">
                <a:solidFill>
                  <a:schemeClr val="bg1"/>
                </a:solidFill>
                <a:latin typeface="NikoshBAN" pitchFamily="2" charset="0"/>
              </a:rPr>
              <a:t> </a:t>
            </a:r>
            <a:r>
              <a:rPr lang="en-GB" sz="1200" b="1" dirty="0" err="1" smtClean="0">
                <a:solidFill>
                  <a:schemeClr val="bg1"/>
                </a:solidFill>
                <a:latin typeface="NikoshBAN" pitchFamily="2" charset="0"/>
              </a:rPr>
              <a:t>মোবাইল</a:t>
            </a:r>
            <a:r>
              <a:rPr lang="en-GB" sz="1200" b="1" dirty="0" smtClean="0">
                <a:solidFill>
                  <a:schemeClr val="bg1"/>
                </a:solidFill>
                <a:latin typeface="NikoshBAN" pitchFamily="2" charset="0"/>
              </a:rPr>
              <a:t>: ০১৭৫১২৩২১৯৮</a:t>
            </a:r>
          </a:p>
          <a:p>
            <a:endParaRPr lang="en-US" dirty="0"/>
          </a:p>
        </p:txBody>
      </p:sp>
      <p:sp>
        <p:nvSpPr>
          <p:cNvPr id="4" name="Slide Number Placeholder 3"/>
          <p:cNvSpPr>
            <a:spLocks noGrp="1"/>
          </p:cNvSpPr>
          <p:nvPr>
            <p:ph type="sldNum" sz="quarter" idx="10"/>
          </p:nvPr>
        </p:nvSpPr>
        <p:spPr/>
        <p:txBody>
          <a:bodyPr/>
          <a:lstStyle/>
          <a:p>
            <a:fld id="{C37EB36D-690B-40E6-88A5-74D4890F989C}" type="slidenum">
              <a:rPr lang="en-US" smtClean="0"/>
              <a:t>8</a:t>
            </a:fld>
            <a:endParaRPr lang="en-US"/>
          </a:p>
        </p:txBody>
      </p:sp>
    </p:spTree>
    <p:extLst>
      <p:ext uri="{BB962C8B-B14F-4D97-AF65-F5344CB8AC3E}">
        <p14:creationId xmlns:p14="http://schemas.microsoft.com/office/powerpoint/2010/main" val="4290800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err="1" smtClean="0">
                <a:solidFill>
                  <a:schemeClr val="bg1"/>
                </a:solidFill>
                <a:latin typeface="NikoshBAN" pitchFamily="2" charset="0"/>
                <a:cs typeface="NikoshBAN" pitchFamily="2" charset="0"/>
              </a:rPr>
              <a:t>মো</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রোকন</a:t>
            </a:r>
            <a:r>
              <a:rPr lang="en-GB" sz="1200" b="1" dirty="0" smtClean="0">
                <a:solidFill>
                  <a:schemeClr val="bg1"/>
                </a:solidFill>
                <a:latin typeface="NikoshBAN" pitchFamily="2" charset="0"/>
                <a:cs typeface="NikoshBAN" pitchFamily="2" charset="0"/>
              </a:rPr>
              <a:t> </a:t>
            </a:r>
            <a:r>
              <a:rPr lang="en-GB" sz="1200" b="1" dirty="0" err="1" smtClean="0">
                <a:solidFill>
                  <a:schemeClr val="bg1"/>
                </a:solidFill>
                <a:latin typeface="NikoshBAN" pitchFamily="2" charset="0"/>
                <a:cs typeface="NikoshBAN" pitchFamily="2" charset="0"/>
              </a:rPr>
              <a:t>উদ্দীন</a:t>
            </a:r>
            <a:r>
              <a:rPr lang="en-GB" sz="1200" b="1" dirty="0" smtClean="0">
                <a:solidFill>
                  <a:schemeClr val="bg1"/>
                </a:solidFill>
                <a:latin typeface="NikoshBAN" pitchFamily="2" charset="0"/>
                <a:cs typeface="NikoshBAN" pitchFamily="2" charset="0"/>
              </a:rPr>
              <a:t>,</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হাফছা</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মজুমদার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মহিলা</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ডিগ্রী</a:t>
            </a:r>
            <a:r>
              <a:rPr lang="en-GB" sz="1200" b="1" dirty="0" smtClean="0">
                <a:solidFill>
                  <a:schemeClr val="bg1"/>
                </a:solidFill>
                <a:latin typeface="NikoshBAN" pitchFamily="2" charset="0"/>
              </a:rPr>
              <a:t> </a:t>
            </a:r>
            <a:r>
              <a:rPr lang="en-GB" sz="1200" b="1" dirty="0" err="1" smtClean="0">
                <a:solidFill>
                  <a:schemeClr val="bg1"/>
                </a:solidFill>
                <a:latin typeface="NikoshBAN" pitchFamily="2" charset="0"/>
              </a:rPr>
              <a:t>কলেজ,জকিগন্জ,সিলেট</a:t>
            </a:r>
            <a:r>
              <a:rPr lang="en-GB" sz="1200" b="1" dirty="0" smtClean="0">
                <a:solidFill>
                  <a:schemeClr val="bg1"/>
                </a:solidFill>
                <a:latin typeface="NikoshBAN" pitchFamily="2" charset="0"/>
              </a:rPr>
              <a:t>।</a:t>
            </a:r>
            <a:r>
              <a:rPr lang="en-GB" sz="1200" b="1" baseline="0" dirty="0" smtClean="0">
                <a:solidFill>
                  <a:schemeClr val="bg1"/>
                </a:solidFill>
                <a:latin typeface="NikoshBAN" pitchFamily="2" charset="0"/>
              </a:rPr>
              <a:t> </a:t>
            </a:r>
            <a:r>
              <a:rPr lang="en-GB" sz="1200" b="1" dirty="0" err="1" smtClean="0">
                <a:solidFill>
                  <a:schemeClr val="bg1"/>
                </a:solidFill>
                <a:latin typeface="NikoshBAN" pitchFamily="2" charset="0"/>
              </a:rPr>
              <a:t>মোবাইল</a:t>
            </a:r>
            <a:r>
              <a:rPr lang="en-GB" sz="1200" b="1" dirty="0" smtClean="0">
                <a:solidFill>
                  <a:schemeClr val="bg1"/>
                </a:solidFill>
                <a:latin typeface="NikoshBAN" pitchFamily="2" charset="0"/>
              </a:rPr>
              <a:t>: ০১৭৫১২৩২১৯৮</a:t>
            </a:r>
          </a:p>
          <a:p>
            <a:endParaRPr lang="en-US" dirty="0"/>
          </a:p>
        </p:txBody>
      </p:sp>
      <p:sp>
        <p:nvSpPr>
          <p:cNvPr id="4" name="Slide Number Placeholder 3"/>
          <p:cNvSpPr>
            <a:spLocks noGrp="1"/>
          </p:cNvSpPr>
          <p:nvPr>
            <p:ph type="sldNum" sz="quarter" idx="10"/>
          </p:nvPr>
        </p:nvSpPr>
        <p:spPr/>
        <p:txBody>
          <a:bodyPr/>
          <a:lstStyle/>
          <a:p>
            <a:fld id="{C37EB36D-690B-40E6-88A5-74D4890F989C}" type="slidenum">
              <a:rPr lang="en-US" smtClean="0"/>
              <a:t>9</a:t>
            </a:fld>
            <a:endParaRPr lang="en-US"/>
          </a:p>
        </p:txBody>
      </p:sp>
    </p:spTree>
    <p:extLst>
      <p:ext uri="{BB962C8B-B14F-4D97-AF65-F5344CB8AC3E}">
        <p14:creationId xmlns:p14="http://schemas.microsoft.com/office/powerpoint/2010/main" val="2963932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E3941C-C389-4AA7-9524-162F8101F832}"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B3DED-AF1B-4F5C-91AC-9F69EBDE7D82}" type="slidenum">
              <a:rPr lang="en-US" smtClean="0"/>
              <a:t>‹#›</a:t>
            </a:fld>
            <a:endParaRPr lang="en-US"/>
          </a:p>
        </p:txBody>
      </p:sp>
    </p:spTree>
    <p:extLst>
      <p:ext uri="{BB962C8B-B14F-4D97-AF65-F5344CB8AC3E}">
        <p14:creationId xmlns:p14="http://schemas.microsoft.com/office/powerpoint/2010/main" val="949316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3941C-C389-4AA7-9524-162F8101F832}"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B3DED-AF1B-4F5C-91AC-9F69EBDE7D82}" type="slidenum">
              <a:rPr lang="en-US" smtClean="0"/>
              <a:t>‹#›</a:t>
            </a:fld>
            <a:endParaRPr lang="en-US"/>
          </a:p>
        </p:txBody>
      </p:sp>
    </p:spTree>
    <p:extLst>
      <p:ext uri="{BB962C8B-B14F-4D97-AF65-F5344CB8AC3E}">
        <p14:creationId xmlns:p14="http://schemas.microsoft.com/office/powerpoint/2010/main" val="330371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3941C-C389-4AA7-9524-162F8101F832}"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B3DED-AF1B-4F5C-91AC-9F69EBDE7D82}" type="slidenum">
              <a:rPr lang="en-US" smtClean="0"/>
              <a:t>‹#›</a:t>
            </a:fld>
            <a:endParaRPr lang="en-US"/>
          </a:p>
        </p:txBody>
      </p:sp>
    </p:spTree>
    <p:extLst>
      <p:ext uri="{BB962C8B-B14F-4D97-AF65-F5344CB8AC3E}">
        <p14:creationId xmlns:p14="http://schemas.microsoft.com/office/powerpoint/2010/main" val="96149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3941C-C389-4AA7-9524-162F8101F832}"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B3DED-AF1B-4F5C-91AC-9F69EBDE7D82}" type="slidenum">
              <a:rPr lang="en-US" smtClean="0"/>
              <a:t>‹#›</a:t>
            </a:fld>
            <a:endParaRPr lang="en-US"/>
          </a:p>
        </p:txBody>
      </p:sp>
    </p:spTree>
    <p:extLst>
      <p:ext uri="{BB962C8B-B14F-4D97-AF65-F5344CB8AC3E}">
        <p14:creationId xmlns:p14="http://schemas.microsoft.com/office/powerpoint/2010/main" val="396111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E3941C-C389-4AA7-9524-162F8101F832}"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B3DED-AF1B-4F5C-91AC-9F69EBDE7D82}" type="slidenum">
              <a:rPr lang="en-US" smtClean="0"/>
              <a:t>‹#›</a:t>
            </a:fld>
            <a:endParaRPr lang="en-US"/>
          </a:p>
        </p:txBody>
      </p:sp>
    </p:spTree>
    <p:extLst>
      <p:ext uri="{BB962C8B-B14F-4D97-AF65-F5344CB8AC3E}">
        <p14:creationId xmlns:p14="http://schemas.microsoft.com/office/powerpoint/2010/main" val="561577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E3941C-C389-4AA7-9524-162F8101F832}"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6B3DED-AF1B-4F5C-91AC-9F69EBDE7D82}" type="slidenum">
              <a:rPr lang="en-US" smtClean="0"/>
              <a:t>‹#›</a:t>
            </a:fld>
            <a:endParaRPr lang="en-US"/>
          </a:p>
        </p:txBody>
      </p:sp>
    </p:spTree>
    <p:extLst>
      <p:ext uri="{BB962C8B-B14F-4D97-AF65-F5344CB8AC3E}">
        <p14:creationId xmlns:p14="http://schemas.microsoft.com/office/powerpoint/2010/main" val="800657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E3941C-C389-4AA7-9524-162F8101F832}" type="datetimeFigureOut">
              <a:rPr lang="en-US" smtClean="0"/>
              <a:t>1/31/2021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6B3DED-AF1B-4F5C-91AC-9F69EBDE7D82}" type="slidenum">
              <a:rPr lang="en-US" smtClean="0"/>
              <a:t>‹#›</a:t>
            </a:fld>
            <a:endParaRPr lang="en-US"/>
          </a:p>
        </p:txBody>
      </p:sp>
    </p:spTree>
    <p:extLst>
      <p:ext uri="{BB962C8B-B14F-4D97-AF65-F5344CB8AC3E}">
        <p14:creationId xmlns:p14="http://schemas.microsoft.com/office/powerpoint/2010/main" val="353948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E3941C-C389-4AA7-9524-162F8101F832}" type="datetimeFigureOut">
              <a:rPr lang="en-US" smtClean="0"/>
              <a:t>1/31/2021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6B3DED-AF1B-4F5C-91AC-9F69EBDE7D82}" type="slidenum">
              <a:rPr lang="en-US" smtClean="0"/>
              <a:t>‹#›</a:t>
            </a:fld>
            <a:endParaRPr lang="en-US"/>
          </a:p>
        </p:txBody>
      </p:sp>
    </p:spTree>
    <p:extLst>
      <p:ext uri="{BB962C8B-B14F-4D97-AF65-F5344CB8AC3E}">
        <p14:creationId xmlns:p14="http://schemas.microsoft.com/office/powerpoint/2010/main" val="356867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3941C-C389-4AA7-9524-162F8101F832}" type="datetimeFigureOut">
              <a:rPr lang="en-US" smtClean="0"/>
              <a:t>1/31/2021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6B3DED-AF1B-4F5C-91AC-9F69EBDE7D82}" type="slidenum">
              <a:rPr lang="en-US" smtClean="0"/>
              <a:t>‹#›</a:t>
            </a:fld>
            <a:endParaRPr lang="en-US"/>
          </a:p>
        </p:txBody>
      </p:sp>
    </p:spTree>
    <p:extLst>
      <p:ext uri="{BB962C8B-B14F-4D97-AF65-F5344CB8AC3E}">
        <p14:creationId xmlns:p14="http://schemas.microsoft.com/office/powerpoint/2010/main" val="374682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3941C-C389-4AA7-9524-162F8101F832}"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6B3DED-AF1B-4F5C-91AC-9F69EBDE7D82}" type="slidenum">
              <a:rPr lang="en-US" smtClean="0"/>
              <a:t>‹#›</a:t>
            </a:fld>
            <a:endParaRPr lang="en-US"/>
          </a:p>
        </p:txBody>
      </p:sp>
    </p:spTree>
    <p:extLst>
      <p:ext uri="{BB962C8B-B14F-4D97-AF65-F5344CB8AC3E}">
        <p14:creationId xmlns:p14="http://schemas.microsoft.com/office/powerpoint/2010/main" val="3918434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3941C-C389-4AA7-9524-162F8101F832}"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6B3DED-AF1B-4F5C-91AC-9F69EBDE7D82}" type="slidenum">
              <a:rPr lang="en-US" smtClean="0"/>
              <a:t>‹#›</a:t>
            </a:fld>
            <a:endParaRPr lang="en-US"/>
          </a:p>
        </p:txBody>
      </p:sp>
    </p:spTree>
    <p:extLst>
      <p:ext uri="{BB962C8B-B14F-4D97-AF65-F5344CB8AC3E}">
        <p14:creationId xmlns:p14="http://schemas.microsoft.com/office/powerpoint/2010/main" val="3823774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3941C-C389-4AA7-9524-162F8101F832}" type="datetimeFigureOut">
              <a:rPr lang="en-US" smtClean="0"/>
              <a:t>1/31/2021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B3DED-AF1B-4F5C-91AC-9F69EBDE7D82}" type="slidenum">
              <a:rPr lang="en-US" smtClean="0"/>
              <a:t>‹#›</a:t>
            </a:fld>
            <a:endParaRPr lang="en-US"/>
          </a:p>
        </p:txBody>
      </p:sp>
    </p:spTree>
    <p:extLst>
      <p:ext uri="{BB962C8B-B14F-4D97-AF65-F5344CB8AC3E}">
        <p14:creationId xmlns:p14="http://schemas.microsoft.com/office/powerpoint/2010/main" val="3016272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mailto:rokunuddin1983@gmail.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hyperlink" Target="mailto:mdrokun985@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3497" y="0"/>
            <a:ext cx="8738360" cy="984208"/>
          </a:xfrm>
          <a:prstGeom prst="rect">
            <a:avLst/>
          </a:prstGeom>
          <a:solidFill>
            <a:srgbClr val="92D050"/>
          </a:solidFill>
          <a:ln w="38100">
            <a:solidFill>
              <a:srgbClr val="FF0000"/>
            </a:solidFill>
          </a:ln>
        </p:spPr>
        <p:txBody>
          <a:bodyPr wrap="square" lIns="60290" tIns="30145" rIns="60290" bIns="30145" rtlCol="0">
            <a:spAutoFit/>
          </a:bodyPr>
          <a:lstStyle/>
          <a:p>
            <a:pPr algn="ctr"/>
            <a:r>
              <a:rPr lang="en-US" sz="6000" b="1" dirty="0" smtClean="0">
                <a:ln>
                  <a:solidFill>
                    <a:schemeClr val="tx1"/>
                  </a:solidFill>
                </a:ln>
                <a:solidFill>
                  <a:schemeClr val="bg1"/>
                </a:solidFill>
                <a:latin typeface="NikoshBAN" pitchFamily="2" charset="0"/>
                <a:cs typeface="NikoshBAN" pitchFamily="2" charset="0"/>
              </a:rPr>
              <a:t> </a:t>
            </a:r>
            <a:r>
              <a:rPr lang="bn-IN" sz="6000" b="1" dirty="0" smtClean="0">
                <a:ln>
                  <a:solidFill>
                    <a:schemeClr val="tx1"/>
                  </a:solidFill>
                </a:ln>
                <a:solidFill>
                  <a:schemeClr val="bg1"/>
                </a:solidFill>
                <a:latin typeface="NikoshBAN" pitchFamily="2" charset="0"/>
                <a:cs typeface="NikoshBAN" pitchFamily="2" charset="0"/>
              </a:rPr>
              <a:t>আসসালামু </a:t>
            </a:r>
            <a:r>
              <a:rPr lang="bn-IN" sz="6000" b="1" dirty="0">
                <a:ln>
                  <a:solidFill>
                    <a:schemeClr val="tx1"/>
                  </a:solidFill>
                </a:ln>
                <a:solidFill>
                  <a:schemeClr val="bg1"/>
                </a:solidFill>
                <a:latin typeface="NikoshBAN" pitchFamily="2" charset="0"/>
                <a:cs typeface="NikoshBAN" pitchFamily="2" charset="0"/>
              </a:rPr>
              <a:t>আলাইকুম</a:t>
            </a:r>
            <a:endParaRPr lang="en-GB" sz="6000" b="1" dirty="0">
              <a:ln>
                <a:solidFill>
                  <a:schemeClr val="tx1"/>
                </a:solidFill>
              </a:ln>
              <a:solidFill>
                <a:schemeClr val="bg1"/>
              </a:solidFill>
              <a:latin typeface="NikoshBAN" pitchFamily="2" charset="0"/>
              <a:cs typeface="NikoshBAN" pitchFamily="2" charset="0"/>
            </a:endParaRPr>
          </a:p>
        </p:txBody>
      </p:sp>
      <p:pic>
        <p:nvPicPr>
          <p:cNvPr id="5122" name="Picture 2" descr="D:\ফুলের সমাহার\কলেজ ক্যাম্পাস\86860314_2859909387398842_4635525578001219584_n -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97" y="1030374"/>
            <a:ext cx="8738359" cy="5675225"/>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8" name="Picture 2" descr="D:\করোনা\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5" y="46356"/>
            <a:ext cx="838199" cy="1062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57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400" y="599420"/>
            <a:ext cx="8229600" cy="1049374"/>
            <a:chOff x="1434248" y="73257"/>
            <a:chExt cx="7570304" cy="1049374"/>
          </a:xfrm>
        </p:grpSpPr>
        <p:sp>
          <p:nvSpPr>
            <p:cNvPr id="3" name="Rectangle 2"/>
            <p:cNvSpPr/>
            <p:nvPr/>
          </p:nvSpPr>
          <p:spPr>
            <a:xfrm>
              <a:off x="1434248" y="73257"/>
              <a:ext cx="7570304" cy="10493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 name="Rectangle 3"/>
            <p:cNvSpPr/>
            <p:nvPr/>
          </p:nvSpPr>
          <p:spPr>
            <a:xfrm>
              <a:off x="1434248" y="73257"/>
              <a:ext cx="7570304" cy="1049374"/>
            </a:xfrm>
            <a:prstGeom prst="rect">
              <a:avLst/>
            </a:prstGeom>
            <a:solidFill>
              <a:schemeClr val="tx2">
                <a:lumMod val="20000"/>
                <a:lumOff val="8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just" defTabSz="1244600">
                <a:lnSpc>
                  <a:spcPct val="90000"/>
                </a:lnSpc>
                <a:spcBef>
                  <a:spcPct val="0"/>
                </a:spcBef>
                <a:spcAft>
                  <a:spcPct val="35000"/>
                </a:spcAft>
              </a:pPr>
              <a:r>
                <a:rPr lang="bn-BD" sz="2800" b="1" kern="1200" dirty="0" smtClean="0">
                  <a:latin typeface="Kalpurush" pitchFamily="2" charset="0"/>
                  <a:cs typeface="Kalpurush" pitchFamily="2" charset="0"/>
                </a:rPr>
                <a:t>পর</a:t>
              </a:r>
              <a:r>
                <a:rPr lang="en-US" sz="2800" b="1" kern="1200" dirty="0" smtClean="0">
                  <a:latin typeface="Kalpurush" pitchFamily="2" charset="0"/>
                  <a:cs typeface="Kalpurush" pitchFamily="2" charset="0"/>
                </a:rPr>
                <a:t>ম </a:t>
              </a:r>
              <a:r>
                <a:rPr lang="en-US" sz="2800" b="1" kern="1200" dirty="0" err="1" smtClean="0">
                  <a:latin typeface="Kalpurush" pitchFamily="2" charset="0"/>
                  <a:cs typeface="Kalpurush" pitchFamily="2" charset="0"/>
                </a:rPr>
                <a:t>শত্রুকেও</a:t>
              </a:r>
              <a:r>
                <a:rPr lang="en-US" sz="2800" b="1" kern="1200" dirty="0" smtClean="0">
                  <a:latin typeface="Kalpurush" pitchFamily="2" charset="0"/>
                  <a:cs typeface="Kalpurush" pitchFamily="2" charset="0"/>
                </a:rPr>
                <a:t> </a:t>
              </a:r>
              <a:r>
                <a:rPr lang="bn-IN" sz="2800" b="1" kern="1200" dirty="0" smtClean="0">
                  <a:latin typeface="Kalpurush" pitchFamily="2" charset="0"/>
                  <a:cs typeface="Kalpurush" pitchFamily="2" charset="0"/>
                </a:rPr>
                <a:t>এ </a:t>
              </a:r>
              <a:r>
                <a:rPr lang="bn-BD" sz="2800" b="1" kern="1200" dirty="0" smtClean="0">
                  <a:latin typeface="Kalpurush" pitchFamily="2" charset="0"/>
                  <a:cs typeface="Kalpurush" pitchFamily="2" charset="0"/>
                </a:rPr>
                <a:t>মাসে হজ করতে দেওয়া হয়, এজন্য মুহাম্মদ (সা) জিলকদ মাসকে বেছে নেন। </a:t>
              </a:r>
              <a:r>
                <a:rPr lang="en-US" sz="2800" b="1" kern="1200" dirty="0" smtClean="0">
                  <a:latin typeface="Kalpurush" pitchFamily="2" charset="0"/>
                  <a:cs typeface="Kalpurush" pitchFamily="2" charset="0"/>
                </a:rPr>
                <a:t> </a:t>
              </a:r>
              <a:endParaRPr lang="en-US" sz="2800" b="1" kern="1200" dirty="0">
                <a:latin typeface="Kalpurush" pitchFamily="2" charset="0"/>
                <a:cs typeface="Kalpurush" pitchFamily="2" charset="0"/>
              </a:endParaRPr>
            </a:p>
          </p:txBody>
        </p:sp>
      </p:grpSp>
      <p:sp>
        <p:nvSpPr>
          <p:cNvPr id="5" name="TextBox 4"/>
          <p:cNvSpPr txBox="1"/>
          <p:nvPr/>
        </p:nvSpPr>
        <p:spPr>
          <a:xfrm>
            <a:off x="2705100" y="76200"/>
            <a:ext cx="3733800" cy="523220"/>
          </a:xfrm>
          <a:prstGeom prst="rect">
            <a:avLst/>
          </a:prstGeom>
          <a:solidFill>
            <a:schemeClr val="bg2"/>
          </a:solidFill>
        </p:spPr>
        <p:txBody>
          <a:bodyPr wrap="square" rtlCol="0">
            <a:spAutoFit/>
          </a:bodyPr>
          <a:lstStyle/>
          <a:p>
            <a:r>
              <a:rPr lang="en-US" dirty="0" smtClean="0"/>
              <a:t>        </a:t>
            </a:r>
            <a:r>
              <a:rPr lang="en-US" sz="2800" b="1" dirty="0" err="1" smtClean="0"/>
              <a:t>প্রেক্ষাপট</a:t>
            </a:r>
            <a:endParaRPr lang="en-US" sz="2800" b="1" dirty="0"/>
          </a:p>
        </p:txBody>
      </p:sp>
      <p:grpSp>
        <p:nvGrpSpPr>
          <p:cNvPr id="6" name="Group 5"/>
          <p:cNvGrpSpPr/>
          <p:nvPr/>
        </p:nvGrpSpPr>
        <p:grpSpPr>
          <a:xfrm>
            <a:off x="457200" y="1697285"/>
            <a:ext cx="8458200" cy="1350715"/>
            <a:chOff x="1148301" y="-116686"/>
            <a:chExt cx="8305800" cy="1449915"/>
          </a:xfrm>
        </p:grpSpPr>
        <p:sp>
          <p:nvSpPr>
            <p:cNvPr id="7" name="Rectangle 6"/>
            <p:cNvSpPr/>
            <p:nvPr/>
          </p:nvSpPr>
          <p:spPr>
            <a:xfrm>
              <a:off x="1434248" y="91029"/>
              <a:ext cx="7150810" cy="12422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1148301" y="-116686"/>
              <a:ext cx="8305800" cy="828815"/>
            </a:xfrm>
            <a:prstGeom prst="rect">
              <a:avLst/>
            </a:prstGeom>
            <a:solidFill>
              <a:schemeClr val="tx2">
                <a:lumMod val="40000"/>
                <a:lumOff val="6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lvl="0" algn="just" defTabSz="977900">
                <a:lnSpc>
                  <a:spcPct val="90000"/>
                </a:lnSpc>
                <a:spcBef>
                  <a:spcPct val="0"/>
                </a:spcBef>
                <a:spcAft>
                  <a:spcPct val="35000"/>
                </a:spcAft>
              </a:pPr>
              <a:r>
                <a:rPr lang="bn-BD" sz="2200" b="1" kern="1200" dirty="0" smtClean="0"/>
                <a:t>মুহাম্মদ (সা) এর আগমনের সংবাদ শুনে কুরাইশরা ইকরামা ও খালিদ বিন ওয়ালিদের নেতৃত্বে একদল সেনা তৈরি করে। </a:t>
              </a:r>
              <a:endParaRPr lang="en-US" sz="2200" b="1" kern="1200" dirty="0"/>
            </a:p>
          </p:txBody>
        </p:sp>
      </p:grpSp>
      <p:grpSp>
        <p:nvGrpSpPr>
          <p:cNvPr id="9" name="Group 8"/>
          <p:cNvGrpSpPr/>
          <p:nvPr/>
        </p:nvGrpSpPr>
        <p:grpSpPr>
          <a:xfrm>
            <a:off x="457201" y="2667000"/>
            <a:ext cx="8305800" cy="1543607"/>
            <a:chOff x="1067420" y="-660767"/>
            <a:chExt cx="8054824" cy="3087215"/>
          </a:xfrm>
        </p:grpSpPr>
        <p:sp>
          <p:nvSpPr>
            <p:cNvPr id="10" name="Rectangle 9"/>
            <p:cNvSpPr/>
            <p:nvPr/>
          </p:nvSpPr>
          <p:spPr>
            <a:xfrm>
              <a:off x="1371598" y="101233"/>
              <a:ext cx="7111271" cy="23252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1067420" y="-660767"/>
              <a:ext cx="8054824" cy="2743201"/>
            </a:xfrm>
            <a:prstGeom prst="rect">
              <a:avLst/>
            </a:prstGeom>
            <a:solidFill>
              <a:schemeClr val="bg1">
                <a:lumMod val="75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bn-BD" sz="2400" b="1" kern="1200" dirty="0" smtClean="0"/>
                <a:t>খোজা সম্প্রদায়ের নেতা বুদাইল মহানবি (সা) কে একথা জানালে তিনি অগ্রসর না হয়ে হুদায়বিয়া নামক স্থানে শিবির স্থাপন করেন এবং বুদাইলকে কুরাইশদের নিকট দূত হিসেবে প্রেরণ করেন। </a:t>
              </a:r>
            </a:p>
          </p:txBody>
        </p:sp>
      </p:grpSp>
      <p:sp>
        <p:nvSpPr>
          <p:cNvPr id="12" name="Rectangle 11"/>
          <p:cNvSpPr/>
          <p:nvPr/>
        </p:nvSpPr>
        <p:spPr>
          <a:xfrm>
            <a:off x="457200" y="4444663"/>
            <a:ext cx="8229600" cy="1938992"/>
          </a:xfrm>
          <a:prstGeom prst="rect">
            <a:avLst/>
          </a:prstGeom>
          <a:solidFill>
            <a:schemeClr val="bg1">
              <a:lumMod val="65000"/>
            </a:schemeClr>
          </a:solidFill>
        </p:spPr>
        <p:txBody>
          <a:bodyPr wrap="square">
            <a:spAutoFit/>
          </a:bodyPr>
          <a:lstStyle/>
          <a:p>
            <a:pPr lvl="0" algn="just"/>
            <a:r>
              <a:rPr lang="bn-BD" sz="2400" b="1" dirty="0"/>
              <a:t>বুদাইল মুহাম্মদ (সা) এর পক্ষ হয়ে কুরাইশদের বলেনঃ মুসলমানরা যুদ্ধ করতে আসেননি, বরং হজ্জ করার জন্য এসেছেন। তখন কুরাইশরা আবওয়া বিন মাসুদকে মুহাম্মদ (সা) এর নিকট পাঠায়। কিন্তু আবওয়ার এক গেয়েমির কারণে আলোচনা ব্যর্থ হয়।   </a:t>
            </a:r>
            <a:endParaRPr lang="en-US" sz="2400" b="1" dirty="0"/>
          </a:p>
        </p:txBody>
      </p:sp>
      <p:pic>
        <p:nvPicPr>
          <p:cNvPr id="13" name="Picture 12" descr="D:\করোনা\imag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0"/>
            <a:ext cx="867764" cy="67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225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077200" cy="2677656"/>
          </a:xfrm>
          <a:prstGeom prst="rect">
            <a:avLst/>
          </a:prstGeom>
          <a:solidFill>
            <a:schemeClr val="bg1">
              <a:lumMod val="75000"/>
            </a:schemeClr>
          </a:solidFill>
        </p:spPr>
        <p:txBody>
          <a:bodyPr wrap="square">
            <a:spAutoFit/>
          </a:bodyPr>
          <a:lstStyle/>
          <a:p>
            <a:pPr lvl="0" algn="just"/>
            <a:r>
              <a:rPr lang="bn-BD" sz="2400" b="1" dirty="0">
                <a:solidFill>
                  <a:srgbClr val="C00000"/>
                </a:solidFill>
              </a:rPr>
              <a:t>পরবর্তীতে মুহাম্মদ (সা) প্রথমে খোরাস এবং পরে হযরত ওসমান (রা) কে প্রেরণ করেন। হজরত ওসমান (রা) এর ফিরতে দেরি দেখে মুসলমানরা মনে করে তাঁকে হত্যা করা হয়েছে। এতে তারা বাবলা গাছের নিচে মহাম্মদ (সা) এর হাতে হাত রেখে ওসমান (রা)এর হত্যার বদলার শপথ নেয়। যা ইতিহাসে বায়াত-উশ-শাজারা বা গাছের নীচের শপথ / বায়াতুর রিদয়ান বা প্রশান্তির শপথ বলা হয়।  </a:t>
            </a:r>
            <a:endParaRPr lang="en-US" sz="2400" b="1" dirty="0">
              <a:solidFill>
                <a:srgbClr val="C00000"/>
              </a:solidFill>
            </a:endParaRPr>
          </a:p>
        </p:txBody>
      </p:sp>
      <p:sp>
        <p:nvSpPr>
          <p:cNvPr id="3" name="Rectangle 2"/>
          <p:cNvSpPr/>
          <p:nvPr/>
        </p:nvSpPr>
        <p:spPr>
          <a:xfrm>
            <a:off x="533400" y="3200400"/>
            <a:ext cx="8077200" cy="1200329"/>
          </a:xfrm>
          <a:prstGeom prst="rect">
            <a:avLst/>
          </a:prstGeom>
          <a:solidFill>
            <a:schemeClr val="bg1">
              <a:lumMod val="50000"/>
            </a:schemeClr>
          </a:solidFill>
        </p:spPr>
        <p:txBody>
          <a:bodyPr wrap="square">
            <a:spAutoFit/>
          </a:bodyPr>
          <a:lstStyle/>
          <a:p>
            <a:pPr lvl="0" algn="just"/>
            <a:r>
              <a:rPr lang="bn-BD" sz="2400" b="1" dirty="0">
                <a:solidFill>
                  <a:srgbClr val="7030A0"/>
                </a:solidFill>
              </a:rPr>
              <a:t>মুসলমানদের দৃঢ়তায় কুরাইশরা ভয় পেয়ে যায় এবং তারা হযরত ওসমান (রা)কে মুক্তি দিয়ে সুহাইল বিন আমরকে আলোচনার জন্য পাঠায়। </a:t>
            </a:r>
          </a:p>
        </p:txBody>
      </p:sp>
      <p:sp>
        <p:nvSpPr>
          <p:cNvPr id="4" name="Rectangle 3"/>
          <p:cNvSpPr/>
          <p:nvPr/>
        </p:nvSpPr>
        <p:spPr>
          <a:xfrm>
            <a:off x="533400" y="4648200"/>
            <a:ext cx="8001000" cy="1200329"/>
          </a:xfrm>
          <a:prstGeom prst="rect">
            <a:avLst/>
          </a:prstGeom>
          <a:solidFill>
            <a:schemeClr val="bg2">
              <a:lumMod val="90000"/>
            </a:schemeClr>
          </a:solidFill>
        </p:spPr>
        <p:txBody>
          <a:bodyPr wrap="square">
            <a:spAutoFit/>
          </a:bodyPr>
          <a:lstStyle/>
          <a:p>
            <a:pPr lvl="0" algn="just"/>
            <a:r>
              <a:rPr lang="bn-BD" sz="2400" b="1" dirty="0">
                <a:solidFill>
                  <a:schemeClr val="accent6">
                    <a:lumMod val="75000"/>
                  </a:schemeClr>
                </a:solidFill>
              </a:rPr>
              <a:t>অবশেষে মুহাম্মদ (সা) ও সুহাইল বিন আমরের মধ্যে হুদায়বিয়ার সন্ধি স্বাক্ষরিত হয়। </a:t>
            </a:r>
            <a:r>
              <a:rPr lang="en-US" sz="2400" b="1" dirty="0" err="1">
                <a:solidFill>
                  <a:schemeClr val="accent6">
                    <a:lumMod val="75000"/>
                  </a:schemeClr>
                </a:solidFill>
              </a:rPr>
              <a:t>সন্ধির</a:t>
            </a:r>
            <a:r>
              <a:rPr lang="en-US" sz="2400" b="1" dirty="0">
                <a:solidFill>
                  <a:schemeClr val="accent6">
                    <a:lumMod val="75000"/>
                  </a:schemeClr>
                </a:solidFill>
              </a:rPr>
              <a:t> </a:t>
            </a:r>
            <a:r>
              <a:rPr lang="en-US" sz="2400" b="1" dirty="0" err="1">
                <a:solidFill>
                  <a:schemeClr val="accent6">
                    <a:lumMod val="75000"/>
                  </a:schemeClr>
                </a:solidFill>
              </a:rPr>
              <a:t>লেখক</a:t>
            </a:r>
            <a:r>
              <a:rPr lang="en-US" sz="2400" b="1" dirty="0">
                <a:solidFill>
                  <a:schemeClr val="accent6">
                    <a:lumMod val="75000"/>
                  </a:schemeClr>
                </a:solidFill>
              </a:rPr>
              <a:t> </a:t>
            </a:r>
            <a:r>
              <a:rPr lang="en-US" sz="2400" b="1" dirty="0" err="1">
                <a:solidFill>
                  <a:schemeClr val="accent6">
                    <a:lumMod val="75000"/>
                  </a:schemeClr>
                </a:solidFill>
              </a:rPr>
              <a:t>হযরত</a:t>
            </a:r>
            <a:r>
              <a:rPr lang="en-US" sz="2400" b="1" dirty="0">
                <a:solidFill>
                  <a:schemeClr val="accent6">
                    <a:lumMod val="75000"/>
                  </a:schemeClr>
                </a:solidFill>
              </a:rPr>
              <a:t> </a:t>
            </a:r>
            <a:r>
              <a:rPr lang="en-US" sz="2400" b="1" dirty="0" err="1">
                <a:solidFill>
                  <a:schemeClr val="accent6">
                    <a:lumMod val="75000"/>
                  </a:schemeClr>
                </a:solidFill>
              </a:rPr>
              <a:t>আলী</a:t>
            </a:r>
            <a:r>
              <a:rPr lang="en-US" sz="2400" b="1" dirty="0">
                <a:solidFill>
                  <a:schemeClr val="accent6">
                    <a:lumMod val="75000"/>
                  </a:schemeClr>
                </a:solidFill>
              </a:rPr>
              <a:t> (</a:t>
            </a:r>
            <a:r>
              <a:rPr lang="en-US" sz="2400" b="1" dirty="0" err="1">
                <a:solidFill>
                  <a:schemeClr val="accent6">
                    <a:lumMod val="75000"/>
                  </a:schemeClr>
                </a:solidFill>
              </a:rPr>
              <a:t>রা</a:t>
            </a:r>
            <a:r>
              <a:rPr lang="en-US" sz="2400" b="1" dirty="0">
                <a:solidFill>
                  <a:schemeClr val="accent6">
                    <a:lumMod val="75000"/>
                  </a:schemeClr>
                </a:solidFill>
              </a:rPr>
              <a:t>)। </a:t>
            </a:r>
            <a:r>
              <a:rPr lang="bn-BD" sz="2400" b="1" dirty="0">
                <a:solidFill>
                  <a:schemeClr val="accent6">
                    <a:lumMod val="75000"/>
                  </a:schemeClr>
                </a:solidFill>
              </a:rPr>
              <a:t>     </a:t>
            </a:r>
            <a:endParaRPr lang="en-US" sz="2400" b="1" dirty="0">
              <a:solidFill>
                <a:schemeClr val="accent6">
                  <a:lumMod val="75000"/>
                </a:schemeClr>
              </a:solidFill>
            </a:endParaRPr>
          </a:p>
        </p:txBody>
      </p:sp>
      <p:pic>
        <p:nvPicPr>
          <p:cNvPr id="6" name="Picture 5" descr="D:\করোনা\imag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1"/>
            <a:ext cx="58991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335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ownloads\download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8610600" cy="5867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করোনা\imag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0"/>
            <a:ext cx="867764" cy="67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573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15400" cy="6629400"/>
          </a:xfrm>
          <a:solidFill>
            <a:schemeClr val="tx2">
              <a:lumMod val="20000"/>
              <a:lumOff val="80000"/>
            </a:schemeClr>
          </a:solidFill>
          <a:effectLst>
            <a:glow rad="228600">
              <a:schemeClr val="accent2">
                <a:satMod val="175000"/>
                <a:alpha val="40000"/>
              </a:schemeClr>
            </a:glow>
          </a:effectLst>
        </p:spPr>
        <p:txBody>
          <a:bodyPr>
            <a:normAutofit/>
          </a:bodyPr>
          <a:lstStyle/>
          <a:p>
            <a:pPr lvl="0" algn="just"/>
            <a:endParaRPr lang="en-US" sz="3600" b="1" dirty="0" smtClean="0"/>
          </a:p>
          <a:p>
            <a:pPr lvl="0" algn="just"/>
            <a:r>
              <a:rPr lang="bn-BD" sz="3600" b="1" dirty="0" smtClean="0"/>
              <a:t>১) </a:t>
            </a:r>
            <a:r>
              <a:rPr lang="en-GB" sz="3600" b="1" dirty="0" smtClean="0"/>
              <a:t>এ </a:t>
            </a:r>
            <a:r>
              <a:rPr lang="en-GB" sz="3600" b="1" dirty="0" err="1" smtClean="0"/>
              <a:t>বছর</a:t>
            </a:r>
            <a:r>
              <a:rPr lang="en-GB" sz="3600" b="1" dirty="0" smtClean="0"/>
              <a:t> </a:t>
            </a:r>
            <a:r>
              <a:rPr lang="bn-BD" sz="3600" b="1" dirty="0" smtClean="0"/>
              <a:t> মুসলমানরা হজ না করে মদিনায় ফিরে যাবে। </a:t>
            </a:r>
          </a:p>
          <a:p>
            <a:pPr algn="just"/>
            <a:r>
              <a:rPr lang="bn-BD" sz="3600" b="1" dirty="0" smtClean="0"/>
              <a:t>২) পরের বছর মাত্র তিন দিনের জন্য মক্কায় আসবে।এ সময় আত্নরক্ষার জন্য মুসলমানরা তাদের সাথে কোষবদ্ধ তরবারি রাখতে পারবে।  </a:t>
            </a:r>
          </a:p>
          <a:p>
            <a:pPr lvl="0" algn="just"/>
            <a:r>
              <a:rPr lang="bn-BD" sz="3600" b="1" dirty="0" smtClean="0"/>
              <a:t>৩) মুসলমানরা মক্কায় অবস্থানের সময় কুরাইশরা মক্কার বাইরে অবস্থান করবে।</a:t>
            </a:r>
          </a:p>
          <a:p>
            <a:pPr lvl="0"/>
            <a:endParaRPr lang="bn-BD" sz="2400" dirty="0" smtClean="0"/>
          </a:p>
          <a:p>
            <a:pPr lvl="0"/>
            <a:endParaRPr lang="bn-BD" dirty="0" smtClean="0"/>
          </a:p>
          <a:p>
            <a:pPr lvl="0"/>
            <a:endParaRPr lang="bn-BD" dirty="0" smtClean="0"/>
          </a:p>
          <a:p>
            <a:pPr lvl="0"/>
            <a:endParaRPr lang="bn-BD" dirty="0" smtClean="0"/>
          </a:p>
          <a:p>
            <a:pPr lvl="0"/>
            <a:endParaRPr lang="bn-BD" dirty="0" smtClean="0"/>
          </a:p>
          <a:p>
            <a:pPr lvl="0"/>
            <a:endParaRPr lang="en-US" dirty="0" smtClean="0"/>
          </a:p>
          <a:p>
            <a:endParaRPr lang="en-US" dirty="0" smtClean="0"/>
          </a:p>
          <a:p>
            <a:pPr lvl="0"/>
            <a:endParaRPr lang="en-US" dirty="0" smtClean="0"/>
          </a:p>
          <a:p>
            <a:endParaRPr lang="en-US" dirty="0"/>
          </a:p>
        </p:txBody>
      </p:sp>
      <p:pic>
        <p:nvPicPr>
          <p:cNvPr id="4" name="Picture 3" descr="D:\করোনা\imag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0"/>
            <a:ext cx="867764" cy="67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57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20040"/>
            <a:ext cx="8382000" cy="6309360"/>
          </a:xfrm>
          <a:blipFill>
            <a:blip r:embed="rId3"/>
            <a:tile tx="0" ty="0" sx="100000" sy="100000" flip="none" algn="tl"/>
          </a:blipFill>
          <a:effectLst>
            <a:glow rad="228600">
              <a:schemeClr val="accent6">
                <a:satMod val="175000"/>
                <a:alpha val="40000"/>
              </a:schemeClr>
            </a:glow>
          </a:effectLst>
        </p:spPr>
        <p:txBody>
          <a:bodyPr>
            <a:normAutofit/>
          </a:bodyPr>
          <a:lstStyle/>
          <a:p>
            <a:pPr lvl="0" algn="just"/>
            <a:endParaRPr lang="en-US" sz="4000" b="1" dirty="0" smtClean="0"/>
          </a:p>
          <a:p>
            <a:pPr lvl="0" algn="just"/>
            <a:r>
              <a:rPr lang="bn-BD" sz="4000" b="1" dirty="0" smtClean="0"/>
              <a:t>৪) আগামি দশ বছর উভয়ের মধ্যে যুদ্ধ  বন্ধ থাকবে।</a:t>
            </a:r>
          </a:p>
          <a:p>
            <a:pPr algn="just"/>
            <a:r>
              <a:rPr lang="bn-BD" sz="4000" b="1" dirty="0" smtClean="0"/>
              <a:t>৫) কোনো কুরাইশ মদিনায় গেলে মুসলমানরা তাকে ফেরত দিতে বাধ্য থাকবে। কিন্তু কোনো মুসলমান মক্কায় গেলে কুরাইশরা তাকে ফেরত দিতে বাধ্য থাকবে না। </a:t>
            </a:r>
          </a:p>
          <a:p>
            <a:endParaRPr lang="en-US" dirty="0"/>
          </a:p>
        </p:txBody>
      </p:sp>
      <p:pic>
        <p:nvPicPr>
          <p:cNvPr id="4" name="Picture 3" descr="D:\করোনা\imag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0"/>
            <a:ext cx="867764" cy="67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645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309360"/>
          </a:xfrm>
          <a:blipFill>
            <a:blip r:embed="rId3"/>
            <a:tile tx="0" ty="0" sx="100000" sy="100000" flip="none" algn="tl"/>
          </a:blipFill>
          <a:effectLst>
            <a:glow rad="228600">
              <a:schemeClr val="accent5">
                <a:satMod val="175000"/>
                <a:alpha val="40000"/>
              </a:schemeClr>
            </a:glow>
          </a:effectLst>
        </p:spPr>
        <p:txBody>
          <a:bodyPr>
            <a:normAutofit/>
          </a:bodyPr>
          <a:lstStyle/>
          <a:p>
            <a:pPr algn="just"/>
            <a:endParaRPr lang="en-US" b="1" dirty="0" smtClean="0"/>
          </a:p>
          <a:p>
            <a:pPr algn="just"/>
            <a:r>
              <a:rPr lang="bn-BD" b="1" dirty="0" smtClean="0"/>
              <a:t>৬) আরবের যেকোনো গোত্র ইচ্ছা করলে মুসলমান অথবা কুরাইশদের সাথে সন্ধি চুক্তি করতে পারবে।</a:t>
            </a:r>
          </a:p>
          <a:p>
            <a:pPr algn="just"/>
            <a:r>
              <a:rPr lang="bn-BD" b="1" dirty="0" smtClean="0"/>
              <a:t>৭) হজের সময় কুরাইশরা মুসলমানদের </a:t>
            </a:r>
            <a:r>
              <a:rPr lang="en-US" b="1" dirty="0" err="1" smtClean="0"/>
              <a:t>জানমালের</a:t>
            </a:r>
            <a:r>
              <a:rPr lang="en-US" b="1" dirty="0" smtClean="0"/>
              <a:t> </a:t>
            </a:r>
            <a:r>
              <a:rPr lang="en-US" b="1" dirty="0" err="1" smtClean="0"/>
              <a:t>নি</a:t>
            </a:r>
            <a:r>
              <a:rPr lang="bn-BD" b="1" dirty="0" smtClean="0"/>
              <a:t>রাপত্তা দেবে। বিনিময়ে মক্কার বণিকরা নির্বিঘ্নে মদিনার পথ দিয়ে সিরিয়া,মিশর প্রভৃতি দেশে বাণিজ্য করতে পারবে। </a:t>
            </a:r>
          </a:p>
          <a:p>
            <a:pPr algn="just"/>
            <a:r>
              <a:rPr lang="bn-BD" b="1" dirty="0" smtClean="0"/>
              <a:t>৮) মক্কার কোনো নাবালক অভিভাবকের অনুমতি ছাড়া   মুসলমানদের দলে যোগদান করলে তাকে ফেরত দিতে হবে।</a:t>
            </a:r>
          </a:p>
          <a:p>
            <a:endParaRPr lang="en-US" dirty="0"/>
          </a:p>
        </p:txBody>
      </p:sp>
      <p:pic>
        <p:nvPicPr>
          <p:cNvPr id="4" name="Picture 3" descr="D:\করোনা\imag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0"/>
            <a:ext cx="867764" cy="67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610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11480"/>
            <a:ext cx="8763000" cy="6035040"/>
          </a:xfrm>
          <a:blipFill>
            <a:blip r:embed="rId3"/>
            <a:tile tx="0" ty="0" sx="100000" sy="100000" flip="none" algn="tl"/>
          </a:blipFill>
          <a:effectLst>
            <a:glow rad="228600">
              <a:schemeClr val="accent2">
                <a:satMod val="175000"/>
                <a:alpha val="40000"/>
              </a:schemeClr>
            </a:glow>
          </a:effectLst>
        </p:spPr>
        <p:txBody>
          <a:bodyPr>
            <a:noAutofit/>
          </a:bodyPr>
          <a:lstStyle/>
          <a:p>
            <a:endParaRPr lang="en-US" sz="4000" b="1" dirty="0" smtClean="0">
              <a:solidFill>
                <a:srgbClr val="FF0000"/>
              </a:solidFill>
            </a:endParaRPr>
          </a:p>
          <a:p>
            <a:r>
              <a:rPr lang="bn-BD" sz="4000" b="1" dirty="0" smtClean="0">
                <a:solidFill>
                  <a:srgbClr val="FF0000"/>
                </a:solidFill>
              </a:rPr>
              <a:t>৯) চুক্তির মেয়াদকালে জনসাধারণের পূর্ণ নিরাপত্তা রক্ষিত হবে এবং একে অপরের কোনো প্রকার ক্ষতিসাধন করতে পারবেনা ।</a:t>
            </a:r>
          </a:p>
          <a:p>
            <a:r>
              <a:rPr lang="bn-BD" sz="4000" b="1" dirty="0" smtClean="0">
                <a:solidFill>
                  <a:srgbClr val="FF0000"/>
                </a:solidFill>
              </a:rPr>
              <a:t>১০) সন্ধির শর্তাবলী উভয়পক্ষকেই পরিপূর্ণভাবে পালন করতে হবে।        </a:t>
            </a:r>
            <a:endParaRPr lang="en-US" sz="4000" b="1" dirty="0">
              <a:solidFill>
                <a:srgbClr val="FF0000"/>
              </a:solidFill>
            </a:endParaRPr>
          </a:p>
        </p:txBody>
      </p:sp>
      <p:pic>
        <p:nvPicPr>
          <p:cNvPr id="4" name="Picture 3" descr="D:\করোনা\imag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0"/>
            <a:ext cx="867764" cy="67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44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466730" y="228703"/>
            <a:ext cx="7917306" cy="586885"/>
          </a:xfrm>
          <a:prstGeom prst="snip2DiagRect">
            <a:avLst/>
          </a:prstGeom>
          <a:solidFill>
            <a:schemeClr val="bg2"/>
          </a:solidFill>
          <a:effectLst>
            <a:glow rad="228600">
              <a:schemeClr val="accent2">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lIns="60290" tIns="30145" rIns="60290" bIns="30145">
            <a:spAutoFit/>
          </a:bodyPr>
          <a:lstStyle/>
          <a:p>
            <a:r>
              <a:rPr lang="en-US" sz="2800" b="1" dirty="0" smtClean="0"/>
              <a:t>            </a:t>
            </a:r>
            <a:r>
              <a:rPr lang="en-US" sz="2800" b="1" dirty="0" err="1" smtClean="0"/>
              <a:t>হুদায়বিয়ার</a:t>
            </a:r>
            <a:r>
              <a:rPr lang="en-US" sz="2800" b="1" dirty="0" smtClean="0"/>
              <a:t> </a:t>
            </a:r>
            <a:r>
              <a:rPr lang="en-US" sz="2800" b="1" dirty="0" err="1" smtClean="0"/>
              <a:t>সন্ধির</a:t>
            </a:r>
            <a:r>
              <a:rPr lang="en-US" sz="2800" b="1" dirty="0" smtClean="0"/>
              <a:t> </a:t>
            </a:r>
            <a:r>
              <a:rPr lang="bn-BD" sz="2800" b="1" dirty="0" smtClean="0"/>
              <a:t>গুরুত্ব/ফলাফল</a:t>
            </a:r>
            <a:endParaRPr lang="en-GB" sz="2700" dirty="0">
              <a:ln>
                <a:solidFill>
                  <a:schemeClr val="accent2">
                    <a:lumMod val="75000"/>
                  </a:schemeClr>
                </a:solidFill>
              </a:ln>
              <a:latin typeface="NikoshBAN" pitchFamily="2" charset="0"/>
              <a:cs typeface="NikoshBAN" pitchFamily="2" charset="0"/>
            </a:endParaRPr>
          </a:p>
        </p:txBody>
      </p:sp>
      <p:pic>
        <p:nvPicPr>
          <p:cNvPr id="5" name="Picture 4" descr="D:\করোনা\imag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59964"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990601"/>
            <a:ext cx="8686800" cy="5693866"/>
          </a:xfrm>
          <a:prstGeom prst="rect">
            <a:avLst/>
          </a:prstGeom>
          <a:blipFill>
            <a:blip r:embed="rId4"/>
            <a:tile tx="0" ty="0" sx="100000" sy="100000" flip="none" algn="tl"/>
          </a:blipFill>
        </p:spPr>
        <p:txBody>
          <a:bodyPr wrap="square">
            <a:spAutoFit/>
          </a:bodyPr>
          <a:lstStyle/>
          <a:p>
            <a:pPr algn="just"/>
            <a:endParaRPr lang="en-US" sz="2800" b="1" dirty="0" smtClean="0"/>
          </a:p>
          <a:p>
            <a:pPr algn="just"/>
            <a:r>
              <a:rPr lang="en-US" sz="2800" b="1" dirty="0" err="1" smtClean="0"/>
              <a:t>পবিত্র</a:t>
            </a:r>
            <a:r>
              <a:rPr lang="en-US" sz="2800" b="1" dirty="0" smtClean="0"/>
              <a:t> </a:t>
            </a:r>
            <a:r>
              <a:rPr lang="en-US" sz="2800" b="1" dirty="0" err="1"/>
              <a:t>কুরআনে</a:t>
            </a:r>
            <a:r>
              <a:rPr lang="en-US" sz="2800" b="1" dirty="0"/>
              <a:t> </a:t>
            </a:r>
            <a:r>
              <a:rPr lang="en-US" sz="2800" b="1" dirty="0" err="1"/>
              <a:t>হুদায়বিয়ার</a:t>
            </a:r>
            <a:r>
              <a:rPr lang="en-US" sz="2800" b="1" dirty="0"/>
              <a:t> </a:t>
            </a:r>
            <a:r>
              <a:rPr lang="en-US" sz="2800" b="1" dirty="0" err="1"/>
              <a:t>সন্ধিকে</a:t>
            </a:r>
            <a:r>
              <a:rPr lang="en-US" sz="2800" b="1" dirty="0"/>
              <a:t>  </a:t>
            </a:r>
            <a:r>
              <a:rPr lang="bn-BD" sz="2800" b="1" dirty="0"/>
              <a:t>ফাতহুম মুবিন বা প্রকাশ্য বিজয়। </a:t>
            </a:r>
          </a:p>
          <a:p>
            <a:pPr algn="just"/>
            <a:r>
              <a:rPr lang="bn-BD" sz="2800" b="1" dirty="0"/>
              <a:t>কুরাইশরা নিজেরাই নিজেদের জালে আটকা পড়ে। </a:t>
            </a:r>
          </a:p>
          <a:p>
            <a:pPr algn="just"/>
            <a:r>
              <a:rPr lang="bn-BD" sz="2800" b="1" dirty="0"/>
              <a:t>মুহাম্মদ (সা) কে কুরাইশরা নেতা হিসেবে মেনে নেয়। </a:t>
            </a:r>
            <a:endParaRPr lang="en-US" sz="2800" b="1" dirty="0" smtClean="0"/>
          </a:p>
          <a:p>
            <a:pPr algn="just"/>
            <a:r>
              <a:rPr lang="bn-BD" sz="2800" b="1" dirty="0"/>
              <a:t>পরের বছর হজ করার অনুমতি দিয়ে নিজেদের অজান্তে মুসলমানদের হজের স্বীকৃতি দিয়ে দেয়।</a:t>
            </a:r>
            <a:endParaRPr lang="bn-IN" sz="2800" b="1" dirty="0"/>
          </a:p>
          <a:p>
            <a:pPr algn="just"/>
            <a:r>
              <a:rPr lang="bn-BD" sz="2800" b="1" dirty="0"/>
              <a:t>মুহাম্মদ (সা) যুদ্ধ নয়, শান্তিতে বিশ্বাস করেন, এ কথাই প্রমাণিত হয়।  </a:t>
            </a:r>
          </a:p>
          <a:p>
            <a:pPr algn="just"/>
            <a:endParaRPr lang="bn-BD" sz="2800" b="1" dirty="0"/>
          </a:p>
          <a:p>
            <a:endParaRPr lang="en-US" sz="2800" dirty="0"/>
          </a:p>
          <a:p>
            <a:pPr algn="just"/>
            <a:endParaRPr lang="bn-BD" sz="2800" b="1" dirty="0"/>
          </a:p>
          <a:p>
            <a:endParaRPr lang="bn-BD" sz="2800" dirty="0"/>
          </a:p>
        </p:txBody>
      </p:sp>
    </p:spTree>
    <p:extLst>
      <p:ext uri="{BB962C8B-B14F-4D97-AF65-F5344CB8AC3E}">
        <p14:creationId xmlns:p14="http://schemas.microsoft.com/office/powerpoint/2010/main" val="88475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20040"/>
            <a:ext cx="8763000" cy="6309360"/>
          </a:xfrm>
          <a:blipFill>
            <a:blip r:embed="rId3"/>
            <a:tile tx="0" ty="0" sx="100000" sy="100000" flip="none" algn="tl"/>
          </a:blipFill>
        </p:spPr>
        <p:txBody>
          <a:bodyPr>
            <a:normAutofit/>
          </a:bodyPr>
          <a:lstStyle/>
          <a:p>
            <a:pPr algn="just"/>
            <a:endParaRPr lang="en-US" b="1" dirty="0" smtClean="0"/>
          </a:p>
          <a:p>
            <a:pPr algn="just"/>
            <a:r>
              <a:rPr lang="bn-BD" b="1" dirty="0" smtClean="0"/>
              <a:t>মুসলমানদের </a:t>
            </a:r>
            <a:r>
              <a:rPr lang="bn-BD" b="1" dirty="0"/>
              <a:t>সংখ্যা দিন দিন বাড়তে থাকে।</a:t>
            </a:r>
            <a:r>
              <a:rPr lang="en-US" b="1" dirty="0" err="1"/>
              <a:t>এর</a:t>
            </a:r>
            <a:r>
              <a:rPr lang="en-US" b="1" dirty="0"/>
              <a:t> </a:t>
            </a:r>
            <a:r>
              <a:rPr lang="en-US" b="1" dirty="0" err="1"/>
              <a:t>দুই</a:t>
            </a:r>
            <a:r>
              <a:rPr lang="en-US" b="1" dirty="0"/>
              <a:t> </a:t>
            </a:r>
            <a:r>
              <a:rPr lang="en-US" b="1" dirty="0" err="1"/>
              <a:t>বছর</a:t>
            </a:r>
            <a:r>
              <a:rPr lang="en-US" b="1" dirty="0"/>
              <a:t> </a:t>
            </a:r>
            <a:r>
              <a:rPr lang="en-US" b="1" dirty="0" err="1"/>
              <a:t>পর</a:t>
            </a:r>
            <a:r>
              <a:rPr lang="en-US" b="1" dirty="0"/>
              <a:t> ১০ </a:t>
            </a:r>
            <a:r>
              <a:rPr lang="en-US" b="1" dirty="0" err="1"/>
              <a:t>হাজার</a:t>
            </a:r>
            <a:r>
              <a:rPr lang="en-US" b="1" dirty="0"/>
              <a:t> </a:t>
            </a:r>
            <a:r>
              <a:rPr lang="en-US" b="1" dirty="0" err="1"/>
              <a:t>মুসলমান</a:t>
            </a:r>
            <a:r>
              <a:rPr lang="en-US" b="1" dirty="0"/>
              <a:t> </a:t>
            </a:r>
            <a:r>
              <a:rPr lang="en-US" b="1" dirty="0" err="1"/>
              <a:t>নিয়ে</a:t>
            </a:r>
            <a:r>
              <a:rPr lang="en-US" b="1" dirty="0"/>
              <a:t> </a:t>
            </a:r>
            <a:r>
              <a:rPr lang="en-US" b="1" dirty="0" err="1"/>
              <a:t>মক্কা</a:t>
            </a:r>
            <a:r>
              <a:rPr lang="en-US" b="1" dirty="0"/>
              <a:t> </a:t>
            </a:r>
            <a:r>
              <a:rPr lang="en-US" b="1" dirty="0" err="1"/>
              <a:t>বিজয়</a:t>
            </a:r>
            <a:r>
              <a:rPr lang="en-US" b="1" dirty="0"/>
              <a:t> </a:t>
            </a:r>
            <a:r>
              <a:rPr lang="en-US" b="1" dirty="0" err="1"/>
              <a:t>এবং</a:t>
            </a:r>
            <a:r>
              <a:rPr lang="en-US" b="1" dirty="0"/>
              <a:t> </a:t>
            </a:r>
            <a:r>
              <a:rPr lang="en-US" b="1" dirty="0" err="1"/>
              <a:t>তার</a:t>
            </a:r>
            <a:r>
              <a:rPr lang="en-US" b="1" dirty="0"/>
              <a:t> </a:t>
            </a:r>
            <a:r>
              <a:rPr lang="en-US" b="1" dirty="0" err="1"/>
              <a:t>দুই</a:t>
            </a:r>
            <a:r>
              <a:rPr lang="en-US" b="1" dirty="0"/>
              <a:t> </a:t>
            </a:r>
            <a:r>
              <a:rPr lang="en-US" b="1" dirty="0" err="1"/>
              <a:t>বছর</a:t>
            </a:r>
            <a:r>
              <a:rPr lang="en-US" b="1" dirty="0"/>
              <a:t> </a:t>
            </a:r>
            <a:r>
              <a:rPr lang="en-US" b="1" dirty="0" err="1"/>
              <a:t>পর</a:t>
            </a:r>
            <a:r>
              <a:rPr lang="en-US" b="1" dirty="0"/>
              <a:t>  </a:t>
            </a:r>
            <a:r>
              <a:rPr lang="en-US" b="1" dirty="0" err="1"/>
              <a:t>লক্ষাধিক</a:t>
            </a:r>
            <a:r>
              <a:rPr lang="en-US" b="1" dirty="0"/>
              <a:t> </a:t>
            </a:r>
            <a:r>
              <a:rPr lang="en-US" b="1" dirty="0" err="1"/>
              <a:t>মুসলমান</a:t>
            </a:r>
            <a:r>
              <a:rPr lang="en-US" b="1" dirty="0"/>
              <a:t> </a:t>
            </a:r>
            <a:r>
              <a:rPr lang="en-US" b="1" dirty="0" err="1"/>
              <a:t>নিয়ে</a:t>
            </a:r>
            <a:r>
              <a:rPr lang="en-US" b="1" dirty="0"/>
              <a:t> </a:t>
            </a:r>
            <a:r>
              <a:rPr lang="en-US" b="1" dirty="0" err="1"/>
              <a:t>বিদায়</a:t>
            </a:r>
            <a:r>
              <a:rPr lang="en-US" b="1" dirty="0"/>
              <a:t> </a:t>
            </a:r>
            <a:r>
              <a:rPr lang="en-US" b="1" dirty="0" err="1"/>
              <a:t>হজ</a:t>
            </a:r>
            <a:r>
              <a:rPr lang="en-US" b="1" dirty="0"/>
              <a:t> </a:t>
            </a:r>
            <a:r>
              <a:rPr lang="en-US" b="1" dirty="0" err="1"/>
              <a:t>করতে</a:t>
            </a:r>
            <a:r>
              <a:rPr lang="en-US" b="1" dirty="0"/>
              <a:t> </a:t>
            </a:r>
            <a:r>
              <a:rPr lang="en-US" b="1" dirty="0" err="1"/>
              <a:t>আসেন</a:t>
            </a:r>
            <a:r>
              <a:rPr lang="en-US" b="1" dirty="0"/>
              <a:t>।  </a:t>
            </a:r>
          </a:p>
          <a:p>
            <a:pPr algn="just"/>
            <a:r>
              <a:rPr lang="en-US" b="1" dirty="0" err="1"/>
              <a:t>খালিদ</a:t>
            </a:r>
            <a:r>
              <a:rPr lang="en-US" b="1" dirty="0"/>
              <a:t> </a:t>
            </a:r>
            <a:r>
              <a:rPr lang="en-US" b="1" dirty="0" err="1"/>
              <a:t>বিন</a:t>
            </a:r>
            <a:r>
              <a:rPr lang="en-US" b="1" dirty="0"/>
              <a:t> </a:t>
            </a:r>
            <a:r>
              <a:rPr lang="en-US" b="1" dirty="0" err="1"/>
              <a:t>ওয়ালিদ</a:t>
            </a:r>
            <a:r>
              <a:rPr lang="en-US" b="1" dirty="0"/>
              <a:t> ও </a:t>
            </a:r>
            <a:r>
              <a:rPr lang="en-US" b="1" dirty="0" err="1"/>
              <a:t>আমর</a:t>
            </a:r>
            <a:r>
              <a:rPr lang="en-US" b="1" dirty="0"/>
              <a:t> </a:t>
            </a:r>
            <a:r>
              <a:rPr lang="en-US" b="1" dirty="0" err="1"/>
              <a:t>বিন</a:t>
            </a:r>
            <a:r>
              <a:rPr lang="en-US" b="1" dirty="0"/>
              <a:t> </a:t>
            </a:r>
            <a:r>
              <a:rPr lang="en-US" b="1" dirty="0" err="1"/>
              <a:t>আসের</a:t>
            </a:r>
            <a:r>
              <a:rPr lang="en-US" b="1" dirty="0"/>
              <a:t> </a:t>
            </a:r>
            <a:r>
              <a:rPr lang="en-US" b="1" dirty="0" err="1"/>
              <a:t>মত</a:t>
            </a:r>
            <a:r>
              <a:rPr lang="en-US" b="1" dirty="0"/>
              <a:t>  </a:t>
            </a:r>
            <a:r>
              <a:rPr lang="bn-BD" b="1" dirty="0"/>
              <a:t>শ্রেষ্ঠ বীরদের ইসলাম গ্রহণ। </a:t>
            </a:r>
          </a:p>
          <a:p>
            <a:pPr algn="just"/>
            <a:r>
              <a:rPr lang="bn-BD" b="1" dirty="0"/>
              <a:t>মক্কা বিজয়ের ক্ষেত্র প্রস্তুত হয়।</a:t>
            </a:r>
            <a:endParaRPr lang="en-US" b="1" dirty="0"/>
          </a:p>
          <a:p>
            <a:endParaRPr lang="bn-BD" dirty="0" smtClean="0"/>
          </a:p>
        </p:txBody>
      </p:sp>
      <p:pic>
        <p:nvPicPr>
          <p:cNvPr id="4" name="Picture 3" descr="D:\করোনা\imag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0"/>
            <a:ext cx="867764" cy="67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44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ptagon 3"/>
          <p:cNvSpPr/>
          <p:nvPr/>
        </p:nvSpPr>
        <p:spPr>
          <a:xfrm>
            <a:off x="3164479" y="303129"/>
            <a:ext cx="3929330" cy="1396906"/>
          </a:xfrm>
          <a:prstGeom prst="heptagon">
            <a:avLst/>
          </a:prstGeom>
          <a:ln/>
          <a:effectLst>
            <a:outerShdw blurRad="40000" dist="20000" dir="5400000" rotWithShape="0">
              <a:srgbClr val="000000">
                <a:alpha val="38000"/>
              </a:srgbClr>
            </a:outerShdw>
            <a:softEdge rad="317500"/>
          </a:effectLst>
        </p:spPr>
        <p:style>
          <a:lnRef idx="1">
            <a:schemeClr val="accent5"/>
          </a:lnRef>
          <a:fillRef idx="2">
            <a:schemeClr val="accent5"/>
          </a:fillRef>
          <a:effectRef idx="1">
            <a:schemeClr val="accent5"/>
          </a:effectRef>
          <a:fontRef idx="minor">
            <a:schemeClr val="dk1"/>
          </a:fontRef>
        </p:style>
        <p:txBody>
          <a:bodyPr lIns="60290" tIns="30145" rIns="60290" bIns="30145" rtlCol="0" anchor="ctr"/>
          <a:lstStyle/>
          <a:p>
            <a:pPr algn="ctr"/>
            <a:r>
              <a:rPr lang="bn-BD" sz="4300" dirty="0">
                <a:latin typeface="NikoshBAN" panose="02000000000000000000" pitchFamily="2" charset="0"/>
                <a:cs typeface="NikoshBAN" panose="02000000000000000000" pitchFamily="2" charset="0"/>
              </a:rPr>
              <a:t>একক কাজ</a:t>
            </a:r>
            <a:endParaRPr lang="en-US" sz="4300" dirty="0">
              <a:latin typeface="NikoshBAN" panose="02000000000000000000" pitchFamily="2" charset="0"/>
              <a:cs typeface="NikoshBAN" panose="02000000000000000000" pitchFamily="2" charset="0"/>
            </a:endParaRPr>
          </a:p>
        </p:txBody>
      </p:sp>
      <p:sp>
        <p:nvSpPr>
          <p:cNvPr id="5" name="TextBox 4"/>
          <p:cNvSpPr txBox="1"/>
          <p:nvPr/>
        </p:nvSpPr>
        <p:spPr>
          <a:xfrm>
            <a:off x="349436" y="4572000"/>
            <a:ext cx="8642163" cy="1907538"/>
          </a:xfrm>
          <a:prstGeom prst="rect">
            <a:avLst/>
          </a:prstGeom>
          <a:solidFill>
            <a:schemeClr val="tx2">
              <a:lumMod val="20000"/>
              <a:lumOff val="80000"/>
            </a:schemeClr>
          </a:solidFill>
        </p:spPr>
        <p:txBody>
          <a:bodyPr wrap="square" lIns="60290" tIns="30145" rIns="60290" bIns="30145" rtlCol="0">
            <a:spAutoFit/>
          </a:bodyPr>
          <a:lstStyle/>
          <a:p>
            <a:r>
              <a:rPr lang="bn-IN" sz="4000" dirty="0" smtClean="0">
                <a:latin typeface="NikoshBAN" pitchFamily="2" charset="0"/>
                <a:cs typeface="NikoshBAN" pitchFamily="2" charset="0"/>
              </a:rPr>
              <a:t>১</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হুদায়বিয়ার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সন্ধি</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a:t>
            </a:r>
            <a:r>
              <a:rPr lang="en-US" sz="4000" dirty="0" smtClean="0">
                <a:latin typeface="NikoshBAN" pitchFamily="2" charset="0"/>
                <a:cs typeface="NikoshBAN" pitchFamily="2" charset="0"/>
              </a:rPr>
              <a:t> </a:t>
            </a:r>
            <a:r>
              <a:rPr lang="en-US" sz="4000" dirty="0">
                <a:latin typeface="NikoshBAN" pitchFamily="2" charset="0"/>
                <a:cs typeface="NikoshBAN" pitchFamily="2" charset="0"/>
              </a:rPr>
              <a:t>।</a:t>
            </a:r>
          </a:p>
          <a:p>
            <a:r>
              <a:rPr lang="bn-IN" sz="4000" dirty="0" smtClean="0">
                <a:latin typeface="NikoshBAN" pitchFamily="2" charset="0"/>
                <a:cs typeface="NikoshBAN" pitchFamily="2" charset="0"/>
              </a:rPr>
              <a:t>২</a:t>
            </a:r>
            <a:r>
              <a:rPr lang="en-US" sz="4000" dirty="0">
                <a:latin typeface="NikoshBAN" pitchFamily="2" charset="0"/>
                <a:cs typeface="NikoshBAN" pitchFamily="2" charset="0"/>
              </a:rPr>
              <a:t>. </a:t>
            </a:r>
            <a:r>
              <a:rPr lang="en-US" sz="4000" dirty="0" err="1">
                <a:latin typeface="NikoshBAN" pitchFamily="2" charset="0"/>
                <a:cs typeface="NikoshBAN" pitchFamily="2" charset="0"/>
              </a:rPr>
              <a:t>হুদায়বিয়ার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সন্ধি</a:t>
            </a:r>
            <a:r>
              <a:rPr lang="en-US" sz="4000" dirty="0">
                <a:latin typeface="NikoshBAN" pitchFamily="2" charset="0"/>
                <a:cs typeface="NikoshBAN" pitchFamily="2" charset="0"/>
              </a:rPr>
              <a:t> </a:t>
            </a:r>
            <a:r>
              <a:rPr lang="en-US" sz="4000" dirty="0" err="1" smtClean="0">
                <a:latin typeface="NikoshBAN" pitchFamily="2" charset="0"/>
                <a:cs typeface="NikoshBAN" pitchFamily="2" charset="0"/>
              </a:rPr>
              <a:t>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ফাতহুম</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মুবিন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বলা</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কেন</a:t>
            </a:r>
            <a:r>
              <a:rPr lang="en-US" sz="4000" dirty="0" smtClean="0">
                <a:latin typeface="NikoshBAN" pitchFamily="2" charset="0"/>
                <a:cs typeface="NikoshBAN" pitchFamily="2" charset="0"/>
              </a:rPr>
              <a:t> ? </a:t>
            </a:r>
            <a:endParaRPr lang="en-GB" sz="4000" dirty="0">
              <a:latin typeface="NikoshBAN" pitchFamily="2" charset="0"/>
              <a:cs typeface="NikoshBAN" pitchFamily="2" charset="0"/>
            </a:endParaRPr>
          </a:p>
        </p:txBody>
      </p:sp>
      <p:pic>
        <p:nvPicPr>
          <p:cNvPr id="6" name="Picture 5" descr="-মানুষের-হাতেই-শুরু-শিক্ষা-ও-সাক্ষরতা-1912050846.jpg"/>
          <p:cNvPicPr>
            <a:picLocks noChangeAspect="1"/>
          </p:cNvPicPr>
          <p:nvPr/>
        </p:nvPicPr>
        <p:blipFill>
          <a:blip r:embed="rId3"/>
          <a:stretch>
            <a:fillRect/>
          </a:stretch>
        </p:blipFill>
        <p:spPr>
          <a:xfrm>
            <a:off x="609600" y="1447800"/>
            <a:ext cx="3614595" cy="3036753"/>
          </a:xfrm>
          <a:prstGeom prst="rect">
            <a:avLst/>
          </a:prstGeom>
        </p:spPr>
      </p:pic>
      <p:pic>
        <p:nvPicPr>
          <p:cNvPr id="7" name="Picture 2" descr="D:\ছবি একক,জোড়া\IMG_20200330_0933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1447800"/>
            <a:ext cx="4191000" cy="30367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D:\করোনা\imag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735529" cy="134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37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70" decel="100000"/>
                                        <p:tgtEl>
                                          <p:spTgt spid="5"/>
                                        </p:tgtEl>
                                      </p:cBhvr>
                                    </p:animEffect>
                                    <p:animScale>
                                      <p:cBhvr>
                                        <p:cTn id="14" dur="770" decel="100000"/>
                                        <p:tgtEl>
                                          <p:spTgt spid="5"/>
                                        </p:tgtEl>
                                      </p:cBhvr>
                                      <p:from x="10000" y="10000"/>
                                      <p:to x="200000" y="450000"/>
                                    </p:animScale>
                                    <p:animScale>
                                      <p:cBhvr>
                                        <p:cTn id="15" dur="1230" accel="100000" fill="hold">
                                          <p:stCondLst>
                                            <p:cond delay="770"/>
                                          </p:stCondLst>
                                        </p:cTn>
                                        <p:tgtEl>
                                          <p:spTgt spid="5"/>
                                        </p:tgtEl>
                                      </p:cBhvr>
                                      <p:from x="200000" y="450000"/>
                                      <p:to x="100000" y="100000"/>
                                    </p:animScale>
                                    <p:set>
                                      <p:cBhvr>
                                        <p:cTn id="16" dur="770" fill="hold"/>
                                        <p:tgtEl>
                                          <p:spTgt spid="5"/>
                                        </p:tgtEl>
                                        <p:attrNameLst>
                                          <p:attrName>ppt_x</p:attrName>
                                        </p:attrNameLst>
                                      </p:cBhvr>
                                      <p:to>
                                        <p:strVal val="(0.5)"/>
                                      </p:to>
                                    </p:set>
                                    <p:anim from="(0.5)" to="(#ppt_x)" calcmode="lin" valueType="num">
                                      <p:cBhvr>
                                        <p:cTn id="17" dur="1230" accel="100000" fill="hold">
                                          <p:stCondLst>
                                            <p:cond delay="770"/>
                                          </p:stCondLst>
                                        </p:cTn>
                                        <p:tgtEl>
                                          <p:spTgt spid="5"/>
                                        </p:tgtEl>
                                        <p:attrNameLst>
                                          <p:attrName>ppt_x</p:attrName>
                                        </p:attrNameLst>
                                      </p:cBhvr>
                                    </p:anim>
                                    <p:set>
                                      <p:cBhvr>
                                        <p:cTn id="18" dur="770" fill="hold"/>
                                        <p:tgtEl>
                                          <p:spTgt spid="5"/>
                                        </p:tgtEl>
                                        <p:attrNameLst>
                                          <p:attrName>ppt_y</p:attrName>
                                        </p:attrNameLst>
                                      </p:cBhvr>
                                      <p:to>
                                        <p:strVal val="(#ppt_y+0.4)"/>
                                      </p:to>
                                    </p:set>
                                    <p:anim from="(#ppt_y+0.4)" to="(#ppt_y)" calcmode="lin" valueType="num">
                                      <p:cBhvr>
                                        <p:cTn id="19"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করোনা\Slide1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03" y="1"/>
            <a:ext cx="9087797" cy="6777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917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1" y="270777"/>
            <a:ext cx="3962400" cy="537932"/>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0290" tIns="30145" rIns="60290" bIns="30145">
            <a:spAutoFit/>
          </a:bodyPr>
          <a:lstStyle/>
          <a:p>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দলগত</a:t>
            </a:r>
            <a:r>
              <a:rPr lang="bn-BD" sz="3100" dirty="0" smtClean="0">
                <a:latin typeface="NikoshBAN" panose="02000000000000000000" pitchFamily="2" charset="0"/>
                <a:cs typeface="NikoshBAN" panose="02000000000000000000" pitchFamily="2" charset="0"/>
              </a:rPr>
              <a:t> </a:t>
            </a:r>
            <a:r>
              <a:rPr lang="bn-BD" sz="3100" dirty="0">
                <a:latin typeface="NikoshBAN" panose="02000000000000000000" pitchFamily="2" charset="0"/>
                <a:cs typeface="NikoshBAN" panose="02000000000000000000" pitchFamily="2" charset="0"/>
              </a:rPr>
              <a:t>কাজ</a:t>
            </a:r>
            <a:endParaRPr lang="en-US" sz="3100" dirty="0">
              <a:latin typeface="NikoshBAN" panose="02000000000000000000" pitchFamily="2" charset="0"/>
              <a:cs typeface="NikoshBAN" panose="02000000000000000000" pitchFamily="2" charset="0"/>
            </a:endParaRPr>
          </a:p>
        </p:txBody>
      </p:sp>
      <p:sp>
        <p:nvSpPr>
          <p:cNvPr id="5" name="TextBox 4"/>
          <p:cNvSpPr txBox="1"/>
          <p:nvPr/>
        </p:nvSpPr>
        <p:spPr>
          <a:xfrm>
            <a:off x="1634423" y="4825906"/>
            <a:ext cx="6690967" cy="553321"/>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60290" tIns="30145" rIns="60290" bIns="30145" rtlCol="0">
            <a:spAutoFit/>
          </a:bodyPr>
          <a:lstStyle/>
          <a:p>
            <a:r>
              <a:rPr lang="en-US" sz="3100" dirty="0" smtClean="0">
                <a:solidFill>
                  <a:schemeClr val="bg1"/>
                </a:solidFill>
                <a:latin typeface="NikoshBAN" pitchFamily="2" charset="0"/>
                <a:cs typeface="NikoshBAN" pitchFamily="2" charset="0"/>
              </a:rPr>
              <a:t>১. </a:t>
            </a:r>
            <a:r>
              <a:rPr lang="en-US" sz="3200" dirty="0" err="1">
                <a:latin typeface="NikoshBAN" pitchFamily="2" charset="0"/>
                <a:cs typeface="NikoshBAN" pitchFamily="2" charset="0"/>
              </a:rPr>
              <a:t>হুদায়বিয়ার</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সন্ধির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লিখ</a:t>
            </a:r>
            <a:r>
              <a:rPr lang="en-US" sz="3200" dirty="0" smtClean="0">
                <a:latin typeface="NikoshBAN" pitchFamily="2" charset="0"/>
                <a:cs typeface="NikoshBAN" pitchFamily="2" charset="0"/>
              </a:rPr>
              <a:t>।</a:t>
            </a:r>
            <a:endParaRPr lang="en-GB" sz="3100" dirty="0">
              <a:solidFill>
                <a:schemeClr val="bg1"/>
              </a:solidFill>
              <a:latin typeface="NikoshBAN" pitchFamily="2" charset="0"/>
              <a:cs typeface="NikoshBAN" pitchFamily="2" charset="0"/>
            </a:endParaRPr>
          </a:p>
        </p:txBody>
      </p:sp>
      <p:sp>
        <p:nvSpPr>
          <p:cNvPr id="7" name="Rectangle 6"/>
          <p:cNvSpPr/>
          <p:nvPr/>
        </p:nvSpPr>
        <p:spPr>
          <a:xfrm>
            <a:off x="642670" y="5452277"/>
            <a:ext cx="7975953" cy="553321"/>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0290" tIns="30145" rIns="60290" bIns="30145">
            <a:spAutoFit/>
          </a:bodyPr>
          <a:lstStyle/>
          <a:p>
            <a:pPr marL="452175" indent="-452175" algn="ctr"/>
            <a:r>
              <a:rPr lang="bn-IN" sz="3100" dirty="0">
                <a:latin typeface="NikoshBAN" panose="02000000000000000000" pitchFamily="2" charset="0"/>
                <a:cs typeface="NikoshBAN" panose="02000000000000000000" pitchFamily="2" charset="0"/>
              </a:rPr>
              <a:t>২</a:t>
            </a:r>
            <a:r>
              <a:rPr lang="en-US" sz="3100" dirty="0" smtClean="0">
                <a:latin typeface="NikoshBAN" panose="02000000000000000000" pitchFamily="2" charset="0"/>
                <a:cs typeface="NikoshBAN" panose="02000000000000000000" pitchFamily="2" charset="0"/>
              </a:rPr>
              <a:t>.</a:t>
            </a:r>
            <a:r>
              <a:rPr lang="en-US" sz="3200" b="1" dirty="0">
                <a:latin typeface="Kalpurush" pitchFamily="2" charset="0"/>
                <a:cs typeface="Kalpurush" pitchFamily="2" charset="0"/>
              </a:rPr>
              <a:t> </a:t>
            </a:r>
            <a:r>
              <a:rPr lang="en-US" sz="3200" b="1" dirty="0" err="1">
                <a:latin typeface="Kalpurush" pitchFamily="2" charset="0"/>
                <a:cs typeface="Kalpurush" pitchFamily="2" charset="0"/>
              </a:rPr>
              <a:t>হুদায়বিয়া</a:t>
            </a:r>
            <a:r>
              <a:rPr lang="en-US" sz="3200" b="1" dirty="0">
                <a:latin typeface="Kalpurush" pitchFamily="2" charset="0"/>
                <a:cs typeface="Kalpurush" pitchFamily="2" charset="0"/>
              </a:rPr>
              <a:t> </a:t>
            </a:r>
            <a:r>
              <a:rPr lang="en-US" sz="3200" b="1" dirty="0" err="1">
                <a:latin typeface="Kalpurush" pitchFamily="2" charset="0"/>
                <a:cs typeface="Kalpurush" pitchFamily="2" charset="0"/>
              </a:rPr>
              <a:t>সন্ধি</a:t>
            </a:r>
            <a:r>
              <a:rPr lang="en-US" sz="3200" b="1" dirty="0">
                <a:latin typeface="Kalpurush" pitchFamily="2" charset="0"/>
                <a:cs typeface="Kalpurush" pitchFamily="2" charset="0"/>
              </a:rPr>
              <a:t> </a:t>
            </a:r>
            <a:r>
              <a:rPr lang="bn-BD" sz="3200" b="1" dirty="0">
                <a:latin typeface="Kalpurush" pitchFamily="2" charset="0"/>
                <a:cs typeface="Kalpurush" pitchFamily="2" charset="0"/>
              </a:rPr>
              <a:t>এর গুরুত্ব</a:t>
            </a:r>
            <a:r>
              <a:rPr lang="bn-BD" sz="3100" dirty="0" smtClean="0">
                <a:latin typeface="NikoshBAN" panose="02000000000000000000" pitchFamily="2" charset="0"/>
                <a:cs typeface="NikoshBAN" panose="02000000000000000000" pitchFamily="2" charset="0"/>
              </a:rPr>
              <a:t> </a:t>
            </a:r>
            <a:r>
              <a:rPr lang="bn-BD" sz="3100" dirty="0">
                <a:latin typeface="NikoshBAN" panose="02000000000000000000" pitchFamily="2" charset="0"/>
                <a:cs typeface="NikoshBAN" panose="02000000000000000000" pitchFamily="2" charset="0"/>
              </a:rPr>
              <a:t>সম্পর্কে লিখ।</a:t>
            </a:r>
            <a:endParaRPr lang="en-US" sz="3100" dirty="0">
              <a:latin typeface="NikoshBAN" panose="02000000000000000000" pitchFamily="2" charset="0"/>
              <a:cs typeface="NikoshBAN" panose="02000000000000000000" pitchFamily="2" charset="0"/>
            </a:endParaRPr>
          </a:p>
        </p:txBody>
      </p:sp>
      <p:pic>
        <p:nvPicPr>
          <p:cNvPr id="8" name="Picture 7" descr="D:\করোনা\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735529" cy="134508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ছবি একক,জোড়া\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4424" y="990600"/>
            <a:ext cx="6690966"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44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217" y="1791639"/>
            <a:ext cx="5502364" cy="4000419"/>
          </a:xfrm>
          <a:prstGeom prst="rect">
            <a:avLst/>
          </a:prstGeom>
          <a:solidFill>
            <a:schemeClr val="tx2">
              <a:lumMod val="60000"/>
              <a:lumOff val="40000"/>
            </a:schemeClr>
          </a:solidFill>
          <a:ln w="57150">
            <a:solidFill>
              <a:schemeClr val="accent6">
                <a:lumMod val="75000"/>
              </a:schemeClr>
            </a:solidFill>
          </a:ln>
        </p:spPr>
        <p:txBody>
          <a:bodyPr wrap="square" lIns="60290" tIns="30145" rIns="60290" bIns="30145">
            <a:spAutoFit/>
          </a:bodyPr>
          <a:lstStyle/>
          <a:p>
            <a:r>
              <a:rPr lang="en-US" sz="3200" b="1" dirty="0" smtClean="0">
                <a:latin typeface="Kalpurush" pitchFamily="2" charset="0"/>
                <a:cs typeface="Kalpurush" pitchFamily="2" charset="0"/>
              </a:rPr>
              <a:t>১.</a:t>
            </a:r>
            <a:r>
              <a:rPr lang="bn-IN" sz="3200" b="1" dirty="0" smtClean="0">
                <a:latin typeface="Kalpurush" pitchFamily="2" charset="0"/>
                <a:cs typeface="Kalpurush" pitchFamily="2" charset="0"/>
              </a:rPr>
              <a:t>বুদাইল </a:t>
            </a:r>
            <a:r>
              <a:rPr lang="bn-IN" sz="3200" b="1" dirty="0">
                <a:latin typeface="Kalpurush" pitchFamily="2" charset="0"/>
                <a:cs typeface="Kalpurush" pitchFamily="2" charset="0"/>
              </a:rPr>
              <a:t>কে ছিলেন? </a:t>
            </a:r>
          </a:p>
          <a:p>
            <a:r>
              <a:rPr lang="en-US" sz="3200" b="1" dirty="0" smtClean="0">
                <a:latin typeface="Kalpurush" pitchFamily="2" charset="0"/>
                <a:cs typeface="Kalpurush" pitchFamily="2" charset="0"/>
              </a:rPr>
              <a:t>২.</a:t>
            </a:r>
            <a:r>
              <a:rPr lang="bn-IN" sz="3200" b="1" dirty="0" smtClean="0">
                <a:latin typeface="Kalpurush" pitchFamily="2" charset="0"/>
                <a:cs typeface="Kalpurush" pitchFamily="2" charset="0"/>
              </a:rPr>
              <a:t>কত </a:t>
            </a:r>
            <a:r>
              <a:rPr lang="bn-IN" sz="3200" b="1" dirty="0">
                <a:latin typeface="Kalpurush" pitchFamily="2" charset="0"/>
                <a:cs typeface="Kalpurush" pitchFamily="2" charset="0"/>
              </a:rPr>
              <a:t>বছর যুদ্ধ বন্ধের সিদ্ধান্ত হয়েছিল? </a:t>
            </a:r>
          </a:p>
          <a:p>
            <a:r>
              <a:rPr lang="en-US" sz="3200" b="1" dirty="0" smtClean="0">
                <a:latin typeface="Kalpurush" pitchFamily="2" charset="0"/>
                <a:cs typeface="Kalpurush" pitchFamily="2" charset="0"/>
              </a:rPr>
              <a:t>৩.</a:t>
            </a:r>
            <a:r>
              <a:rPr lang="bn-IN" sz="3200" b="1" dirty="0" smtClean="0">
                <a:latin typeface="Kalpurush" pitchFamily="2" charset="0"/>
                <a:cs typeface="Kalpurush" pitchFamily="2" charset="0"/>
              </a:rPr>
              <a:t>সন্ধিতে </a:t>
            </a:r>
            <a:r>
              <a:rPr lang="bn-IN" sz="3200" b="1" dirty="0">
                <a:latin typeface="Kalpurush" pitchFamily="2" charset="0"/>
                <a:cs typeface="Kalpurush" pitchFamily="2" charset="0"/>
              </a:rPr>
              <a:t>কে কে স্বাক্ষর করেন? </a:t>
            </a:r>
          </a:p>
          <a:p>
            <a:r>
              <a:rPr lang="en-US" sz="3200" b="1" dirty="0" smtClean="0">
                <a:latin typeface="Kalpurush" pitchFamily="2" charset="0"/>
                <a:cs typeface="Kalpurush" pitchFamily="2" charset="0"/>
              </a:rPr>
              <a:t>৪.</a:t>
            </a:r>
            <a:r>
              <a:rPr lang="bn-IN" sz="3200" b="1" dirty="0" smtClean="0">
                <a:latin typeface="Kalpurush" pitchFamily="2" charset="0"/>
                <a:cs typeface="Kalpurush" pitchFamily="2" charset="0"/>
              </a:rPr>
              <a:t>বায়াতুর </a:t>
            </a:r>
            <a:r>
              <a:rPr lang="bn-IN" sz="3200" b="1" dirty="0">
                <a:latin typeface="Kalpurush" pitchFamily="2" charset="0"/>
                <a:cs typeface="Kalpurush" pitchFamily="2" charset="0"/>
              </a:rPr>
              <a:t>সাজারার নামকরণ কিভাবে হলো? </a:t>
            </a:r>
          </a:p>
          <a:p>
            <a:r>
              <a:rPr lang="en-US" sz="3200" b="1" dirty="0" smtClean="0">
                <a:latin typeface="Kalpurush" pitchFamily="2" charset="0"/>
                <a:cs typeface="Kalpurush" pitchFamily="2" charset="0"/>
              </a:rPr>
              <a:t>৫. </a:t>
            </a:r>
            <a:r>
              <a:rPr lang="bn-IN" sz="3200" b="1" dirty="0" smtClean="0">
                <a:latin typeface="Kalpurush" pitchFamily="2" charset="0"/>
                <a:cs typeface="Kalpurush" pitchFamily="2" charset="0"/>
              </a:rPr>
              <a:t>কি</a:t>
            </a:r>
            <a:r>
              <a:rPr lang="en-US" sz="3200" b="1" dirty="0" smtClean="0">
                <a:latin typeface="Kalpurush" pitchFamily="2" charset="0"/>
                <a:cs typeface="Kalpurush" pitchFamily="2" charset="0"/>
              </a:rPr>
              <a:t> </a:t>
            </a:r>
            <a:r>
              <a:rPr lang="bn-IN" sz="3200" b="1" dirty="0" smtClean="0">
                <a:latin typeface="Kalpurush" pitchFamily="2" charset="0"/>
                <a:cs typeface="Kalpurush" pitchFamily="2" charset="0"/>
              </a:rPr>
              <a:t>ভাবে </a:t>
            </a:r>
            <a:r>
              <a:rPr lang="bn-IN" sz="3200" b="1" dirty="0">
                <a:latin typeface="Kalpurush" pitchFamily="2" charset="0"/>
                <a:cs typeface="Kalpurush" pitchFamily="2" charset="0"/>
              </a:rPr>
              <a:t>কুরাইশরা মুহাম্মদ (সা) কে নেতা হিসেবে মেনে নিল? </a:t>
            </a:r>
          </a:p>
        </p:txBody>
      </p:sp>
      <p:sp>
        <p:nvSpPr>
          <p:cNvPr id="5" name="Rectangle 4"/>
          <p:cNvSpPr/>
          <p:nvPr/>
        </p:nvSpPr>
        <p:spPr>
          <a:xfrm>
            <a:off x="3868238" y="526405"/>
            <a:ext cx="3065961" cy="676432"/>
          </a:xfrm>
          <a:prstGeom prst="rect">
            <a:avLst/>
          </a:prstGeom>
          <a:solidFill>
            <a:schemeClr val="bg2"/>
          </a:solidFill>
          <a:ln w="38100">
            <a:solidFill>
              <a:srgbClr val="FF0000"/>
            </a:solidFill>
          </a:ln>
        </p:spPr>
        <p:txBody>
          <a:bodyPr wrap="square" lIns="60290" tIns="30145" rIns="60290" bIns="30145">
            <a:spAutoFit/>
          </a:bodyPr>
          <a:lstStyle/>
          <a:p>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মূল্যায়ন </a:t>
            </a:r>
            <a:endParaRPr lang="en-GB" sz="3600" dirty="0"/>
          </a:p>
        </p:txBody>
      </p:sp>
      <p:pic>
        <p:nvPicPr>
          <p:cNvPr id="6" name="Picture 5" descr="D:\করোনা\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735529" cy="134508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ছবি একক,জোড়া\download (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7052" y="1685925"/>
            <a:ext cx="3144548"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2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ছবি একক,জোড়া\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8648150"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35530" y="326942"/>
            <a:ext cx="7103670" cy="869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7404" tIns="38702" rIns="77404" bIns="38702" rtlCol="0" anchor="ctr"/>
          <a:lstStyle/>
          <a:p>
            <a:pPr algn="ctr"/>
            <a:r>
              <a:rPr lang="en-US" sz="3000" b="1" dirty="0" err="1">
                <a:latin typeface="NikoshBAN" pitchFamily="2" charset="0"/>
                <a:cs typeface="NikoshBAN" pitchFamily="2" charset="0"/>
              </a:rPr>
              <a:t>বাড়ীর</a:t>
            </a:r>
            <a:r>
              <a:rPr lang="en-US" sz="3000" b="1" dirty="0">
                <a:latin typeface="NikoshBAN" pitchFamily="2" charset="0"/>
                <a:cs typeface="NikoshBAN" pitchFamily="2" charset="0"/>
              </a:rPr>
              <a:t> </a:t>
            </a:r>
            <a:r>
              <a:rPr lang="en-US" sz="3000" b="1" dirty="0" err="1" smtClean="0">
                <a:latin typeface="NikoshBAN" pitchFamily="2" charset="0"/>
                <a:cs typeface="NikoshBAN" pitchFamily="2" charset="0"/>
              </a:rPr>
              <a:t>কাজ</a:t>
            </a:r>
            <a:r>
              <a:rPr lang="en-US" sz="3000" b="1" dirty="0" smtClean="0">
                <a:latin typeface="NikoshBAN" pitchFamily="2" charset="0"/>
                <a:cs typeface="NikoshBAN" pitchFamily="2" charset="0"/>
              </a:rPr>
              <a:t>  </a:t>
            </a:r>
            <a:r>
              <a:rPr lang="bn-BD" sz="3200" b="1" dirty="0" smtClean="0"/>
              <a:t>সৃজনশীল </a:t>
            </a:r>
            <a:r>
              <a:rPr lang="bn-BD" sz="3200" b="1" dirty="0"/>
              <a:t>প্রশ্ন</a:t>
            </a:r>
            <a:endParaRPr lang="en-US" sz="3200" b="1" dirty="0"/>
          </a:p>
          <a:p>
            <a:pPr algn="ctr"/>
            <a:endParaRPr lang="en-US" sz="3000" dirty="0"/>
          </a:p>
        </p:txBody>
      </p:sp>
      <p:pic>
        <p:nvPicPr>
          <p:cNvPr id="7" name="Picture 6" descr="D:\করোনা\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735529" cy="134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860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8915400" cy="6416040"/>
          </a:xfrm>
          <a:solidFill>
            <a:schemeClr val="bg2"/>
          </a:solidFill>
        </p:spPr>
        <p:txBody>
          <a:bodyPr>
            <a:noAutofit/>
          </a:bodyPr>
          <a:lstStyle/>
          <a:p>
            <a:pPr algn="just"/>
            <a:r>
              <a:rPr lang="en-US" sz="2800" b="1" dirty="0" err="1">
                <a:latin typeface="ArhialkhanMJ" panose="00000400000000000000" pitchFamily="2" charset="0"/>
                <a:cs typeface="ArhialkhanMJ" panose="00000400000000000000" pitchFamily="2" charset="0"/>
              </a:rPr>
              <a:t>Avigvb</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mv‡ne</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ivR‰bwZK</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cÖwZwnsmvi</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wkKvi</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n‡q</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yB</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eQi</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a‡i</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wbR</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MÖvg</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ÒK`yLvwjÓ</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evwn‡i</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Av‡Qb</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GBevi</a:t>
            </a:r>
            <a:r>
              <a:rPr lang="en-US" sz="2800" b="1" dirty="0">
                <a:latin typeface="ArhialkhanMJ" panose="00000400000000000000" pitchFamily="2" charset="0"/>
                <a:cs typeface="ArhialkhanMJ" panose="00000400000000000000" pitchFamily="2" charset="0"/>
              </a:rPr>
              <a:t> ÔC` </a:t>
            </a:r>
            <a:r>
              <a:rPr lang="en-US" sz="2800" b="1" dirty="0" err="1">
                <a:latin typeface="ArhialkhanMJ" panose="00000400000000000000" pitchFamily="2" charset="0"/>
                <a:cs typeface="ArhialkhanMJ" panose="00000400000000000000" pitchFamily="2" charset="0"/>
              </a:rPr>
              <a:t>Dj</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AvhnvÕ</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Gi</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mgq</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wZwb</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Zvi</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K‡qKRb</a:t>
            </a:r>
            <a:r>
              <a:rPr lang="en-US" sz="2800" b="1" dirty="0">
                <a:latin typeface="ArhialkhanMJ" panose="00000400000000000000" pitchFamily="2" charset="0"/>
                <a:cs typeface="ArhialkhanMJ" panose="00000400000000000000" pitchFamily="2" charset="0"/>
              </a:rPr>
              <a:t> m½x‡K </a:t>
            </a:r>
            <a:r>
              <a:rPr lang="en-US" sz="2800" b="1" dirty="0" err="1">
                <a:latin typeface="ArhialkhanMJ" panose="00000400000000000000" pitchFamily="2" charset="0"/>
                <a:cs typeface="ArhialkhanMJ" panose="00000400000000000000" pitchFamily="2" charset="0"/>
              </a:rPr>
              <a:t>wb‡q</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wbR</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MÖv‡g</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Avm‡Z</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PvB‡jb</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wKš</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gZvmxb</a:t>
            </a:r>
            <a:r>
              <a:rPr lang="en-US" sz="2800" b="1" dirty="0">
                <a:latin typeface="ArhialkhanMJ" panose="00000400000000000000" pitchFamily="2" charset="0"/>
                <a:cs typeface="ArhialkhanMJ" panose="00000400000000000000" pitchFamily="2" charset="0"/>
              </a:rPr>
              <a:t> `j </a:t>
            </a:r>
            <a:r>
              <a:rPr lang="en-US" sz="2800" b="1" dirty="0" err="1">
                <a:latin typeface="ArhialkhanMJ" panose="00000400000000000000" pitchFamily="2" charset="0"/>
                <a:cs typeface="ArhialkhanMJ" panose="00000400000000000000" pitchFamily="2" charset="0"/>
              </a:rPr>
              <a:t>Zv‡K</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Zvi</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MÖv‡g</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cÖ‡ek</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Kivi</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my‡hvM</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w`‡Z</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bvivR</a:t>
            </a:r>
            <a:r>
              <a:rPr lang="en-US" sz="2800" b="1" dirty="0">
                <a:latin typeface="ArhialkhanMJ" panose="00000400000000000000" pitchFamily="2" charset="0"/>
                <a:cs typeface="ArhialkhanMJ" panose="00000400000000000000" pitchFamily="2" charset="0"/>
              </a:rPr>
              <a:t>| GB Ae¯’</a:t>
            </a:r>
            <a:r>
              <a:rPr lang="en-US" sz="2800" b="1" dirty="0" err="1">
                <a:latin typeface="ArhialkhanMJ" panose="00000400000000000000" pitchFamily="2" charset="0"/>
                <a:cs typeface="ArhialkhanMJ" panose="00000400000000000000" pitchFamily="2" charset="0"/>
              </a:rPr>
              <a:t>vq</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Avigvb</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mv‡ne</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cv‡ki</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evRvi</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ÔaxZcyiÕ</a:t>
            </a:r>
            <a:r>
              <a:rPr lang="en-US" sz="2800" b="1" dirty="0">
                <a:latin typeface="ArhialkhanMJ" panose="00000400000000000000" pitchFamily="2" charset="0"/>
                <a:cs typeface="ArhialkhanMJ" panose="00000400000000000000" pitchFamily="2" charset="0"/>
              </a:rPr>
              <a:t>  Ae¯’</a:t>
            </a:r>
            <a:r>
              <a:rPr lang="en-US" sz="2800" b="1" dirty="0" err="1">
                <a:latin typeface="ArhialkhanMJ" panose="00000400000000000000" pitchFamily="2" charset="0"/>
                <a:cs typeface="ArhialkhanMJ" panose="00000400000000000000" pitchFamily="2" charset="0"/>
              </a:rPr>
              <a:t>vb</a:t>
            </a:r>
            <a:r>
              <a:rPr lang="en-US" sz="2800" b="1" dirty="0">
                <a:latin typeface="ArhialkhanMJ" panose="00000400000000000000" pitchFamily="2" charset="0"/>
                <a:cs typeface="ArhialkhanMJ" panose="00000400000000000000" pitchFamily="2" charset="0"/>
              </a:rPr>
              <a:t> †bb| </a:t>
            </a:r>
            <a:r>
              <a:rPr lang="en-US" sz="2800" b="1" dirty="0" err="1">
                <a:latin typeface="ArhialkhanMJ" panose="00000400000000000000" pitchFamily="2" charset="0"/>
                <a:cs typeface="ArhialkhanMJ" panose="00000400000000000000" pitchFamily="2" charset="0"/>
              </a:rPr>
              <a:t>wZwb</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Zvi</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GKRb</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cÖwZwbwa‡K</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Zv</a:t>
            </a:r>
            <a:r>
              <a:rPr lang="en-US" sz="2800" b="1" dirty="0">
                <a:latin typeface="ArhialkhanMJ" panose="00000400000000000000" pitchFamily="2" charset="0"/>
                <a:cs typeface="ArhialkhanMJ" panose="00000400000000000000" pitchFamily="2" charset="0"/>
              </a:rPr>
              <a:t>‡`i </a:t>
            </a:r>
            <a:r>
              <a:rPr lang="en-US" sz="2800" b="1" dirty="0" err="1">
                <a:latin typeface="ArhialkhanMJ" panose="00000400000000000000" pitchFamily="2" charset="0"/>
                <a:cs typeface="ArhialkhanMJ" panose="00000400000000000000" pitchFamily="2" charset="0"/>
              </a:rPr>
              <a:t>wbKU</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cÖiY</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K‡ib</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Ges</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e‡jb</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wZwb</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Kvb</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ivR‰bwZK</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Kg©KvÛ</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cwiPvjbv</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Ki‡eb</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bv</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ïaygvÎ</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MÖv‡gi</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C`MÖv‡n</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C‡`i</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bvgvR</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c‡o</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evev</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gv‡qi</a:t>
            </a:r>
            <a:r>
              <a:rPr lang="en-US" sz="2800" b="1" dirty="0">
                <a:latin typeface="ArhialkhanMJ" panose="00000400000000000000" pitchFamily="2" charset="0"/>
                <a:cs typeface="ArhialkhanMJ" panose="00000400000000000000" pitchFamily="2" charset="0"/>
              </a:rPr>
              <a:t> Kei </a:t>
            </a:r>
            <a:r>
              <a:rPr lang="en-US" sz="2800" b="1" dirty="0" err="1">
                <a:latin typeface="ArhialkhanMJ" panose="00000400000000000000" pitchFamily="2" charset="0"/>
                <a:cs typeface="ArhialkhanMJ" panose="00000400000000000000" pitchFamily="2" charset="0"/>
              </a:rPr>
              <a:t>wRqviZ</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K‡i</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P‡j</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hv‡eb</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dvq</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dvq</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msjv‡ci</a:t>
            </a:r>
            <a:r>
              <a:rPr lang="en-US" sz="2800" b="1" dirty="0">
                <a:latin typeface="ArhialkhanMJ" panose="00000400000000000000" pitchFamily="2" charset="0"/>
                <a:cs typeface="ArhialkhanMJ" panose="00000400000000000000" pitchFamily="2" charset="0"/>
              </a:rPr>
              <a:t> ci </a:t>
            </a:r>
            <a:r>
              <a:rPr lang="en-US" sz="2800" b="1" dirty="0" err="1">
                <a:latin typeface="ArhialkhanMJ" panose="00000400000000000000" pitchFamily="2" charset="0"/>
                <a:cs typeface="ArhialkhanMJ" panose="00000400000000000000" pitchFamily="2" charset="0"/>
              </a:rPr>
              <a:t>w¯’i</a:t>
            </a:r>
            <a:r>
              <a:rPr lang="en-US" sz="2800" b="1" dirty="0">
                <a:latin typeface="ArhialkhanMJ" panose="00000400000000000000" pitchFamily="2" charset="0"/>
                <a:cs typeface="ArhialkhanMJ" panose="00000400000000000000" pitchFamily="2" charset="0"/>
              </a:rPr>
              <a:t> nq </a:t>
            </a:r>
            <a:r>
              <a:rPr lang="en-US" sz="2800" b="1" dirty="0" err="1">
                <a:latin typeface="ArhialkhanMJ" panose="00000400000000000000" pitchFamily="2" charset="0"/>
                <a:cs typeface="ArhialkhanMJ" panose="00000400000000000000" pitchFamily="2" charset="0"/>
              </a:rPr>
              <a:t>Avigvb</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mv‡ne</a:t>
            </a:r>
            <a:r>
              <a:rPr lang="en-US" sz="2800" b="1" dirty="0">
                <a:latin typeface="ArhialkhanMJ" panose="00000400000000000000" pitchFamily="2" charset="0"/>
                <a:cs typeface="ArhialkhanMJ" panose="00000400000000000000" pitchFamily="2" charset="0"/>
              </a:rPr>
              <a:t> G </a:t>
            </a:r>
            <a:r>
              <a:rPr lang="en-US" sz="2800" b="1" dirty="0" err="1">
                <a:latin typeface="ArhialkhanMJ" panose="00000400000000000000" pitchFamily="2" charset="0"/>
                <a:cs typeface="ArhialkhanMJ" panose="00000400000000000000" pitchFamily="2" charset="0"/>
              </a:rPr>
              <a:t>eQi</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wbR</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MÖv‡g</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C‡`i</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bvgvR</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bv</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c‡o</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P‡j</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hv‡eb</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Ges</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c‡ii</a:t>
            </a:r>
            <a:r>
              <a:rPr lang="en-US" sz="2800" b="1" dirty="0">
                <a:latin typeface="ArhialkhanMJ" panose="00000400000000000000" pitchFamily="2" charset="0"/>
                <a:cs typeface="ArhialkhanMJ" panose="00000400000000000000" pitchFamily="2" charset="0"/>
              </a:rPr>
              <a:t> C‡` </a:t>
            </a:r>
            <a:r>
              <a:rPr lang="en-US" sz="2800" b="1" dirty="0" err="1">
                <a:latin typeface="ArhialkhanMJ" panose="00000400000000000000" pitchFamily="2" charset="0"/>
                <a:cs typeface="ArhialkhanMJ" panose="00000400000000000000" pitchFamily="2" charset="0"/>
              </a:rPr>
              <a:t>wZwb</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Avevi</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Avm‡eb</a:t>
            </a:r>
            <a:r>
              <a:rPr lang="en-US" sz="2800" b="1" dirty="0">
                <a:latin typeface="ArhialkhanMJ" panose="00000400000000000000" pitchFamily="2" charset="0"/>
                <a:cs typeface="ArhialkhanMJ" panose="00000400000000000000" pitchFamily="2" charset="0"/>
              </a:rPr>
              <a:t>| †m </a:t>
            </a:r>
            <a:r>
              <a:rPr lang="en-US" sz="2800" b="1" dirty="0" err="1">
                <a:latin typeface="ArhialkhanMJ" panose="00000400000000000000" pitchFamily="2" charset="0"/>
                <a:cs typeface="ArhialkhanMJ" panose="00000400000000000000" pitchFamily="2" charset="0"/>
              </a:rPr>
              <a:t>mgq</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gZvmxbiv</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Kvb</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evuav</a:t>
            </a:r>
            <a:r>
              <a:rPr lang="en-US" sz="2800" b="1" dirty="0">
                <a:latin typeface="ArhialkhanMJ" panose="00000400000000000000" pitchFamily="2" charset="0"/>
                <a:cs typeface="ArhialkhanMJ" panose="00000400000000000000" pitchFamily="2" charset="0"/>
              </a:rPr>
              <a:t> w`‡</a:t>
            </a:r>
            <a:r>
              <a:rPr lang="en-US" sz="2800" b="1" dirty="0" err="1">
                <a:latin typeface="ArhialkhanMJ" panose="00000400000000000000" pitchFamily="2" charset="0"/>
                <a:cs typeface="ArhialkhanMJ" panose="00000400000000000000" pitchFamily="2" charset="0"/>
              </a:rPr>
              <a:t>ebbv</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wZwb</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MÖv‡gi</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gvby‡li</a:t>
            </a:r>
            <a:r>
              <a:rPr lang="en-US" sz="2800" b="1" dirty="0">
                <a:latin typeface="ArhialkhanMJ" panose="00000400000000000000" pitchFamily="2" charset="0"/>
                <a:cs typeface="ArhialkhanMJ" panose="00000400000000000000" pitchFamily="2" charset="0"/>
              </a:rPr>
              <a:t> mv‡_ †</a:t>
            </a:r>
            <a:r>
              <a:rPr lang="en-US" sz="2800" b="1" dirty="0" err="1">
                <a:latin typeface="ArhialkhanMJ" panose="00000400000000000000" pitchFamily="2" charset="0"/>
                <a:cs typeface="ArhialkhanMJ" panose="00000400000000000000" pitchFamily="2" charset="0"/>
              </a:rPr>
              <a:t>hvMv‡hvM</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ivL‡Z</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cvi‡eb</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Avigvb</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mv‡ne</a:t>
            </a:r>
            <a:r>
              <a:rPr lang="en-US" sz="2800" b="1" dirty="0">
                <a:latin typeface="ArhialkhanMJ" panose="00000400000000000000" pitchFamily="2" charset="0"/>
                <a:cs typeface="ArhialkhanMJ" panose="00000400000000000000" pitchFamily="2" charset="0"/>
              </a:rPr>
              <a:t> me </a:t>
            </a:r>
            <a:r>
              <a:rPr lang="en-US" sz="2800" b="1" dirty="0" err="1">
                <a:latin typeface="ArhialkhanMJ" panose="00000400000000000000" pitchFamily="2" charset="0"/>
                <a:cs typeface="ArhialkhanMJ" panose="00000400000000000000" pitchFamily="2" charset="0"/>
              </a:rPr>
              <a:t>wKQy</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f‡e</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mg‡SvZvq</a:t>
            </a:r>
            <a:r>
              <a:rPr lang="en-US" sz="2800" b="1" dirty="0">
                <a:latin typeface="ArhialkhanMJ" panose="00000400000000000000" pitchFamily="2" charset="0"/>
                <a:cs typeface="ArhialkhanMJ" panose="00000400000000000000" pitchFamily="2" charset="0"/>
              </a:rPr>
              <a:t> m¤§Z </a:t>
            </a:r>
            <a:r>
              <a:rPr lang="en-US" sz="2800" b="1" dirty="0" err="1">
                <a:latin typeface="ArhialkhanMJ" panose="00000400000000000000" pitchFamily="2" charset="0"/>
                <a:cs typeface="ArhialkhanMJ" panose="00000400000000000000" pitchFamily="2" charset="0"/>
              </a:rPr>
              <a:t>n‡jb</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GjvKvevmxi</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wbKU</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ÒaxZcyi</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mg‡SvZvÓ</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bv‡g</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cwiwPZ</a:t>
            </a:r>
            <a:r>
              <a:rPr lang="en-US" sz="2800" b="1" dirty="0">
                <a:latin typeface="ArhialkhanMJ" panose="00000400000000000000" pitchFamily="2" charset="0"/>
                <a:cs typeface="ArhialkhanMJ" panose="00000400000000000000" pitchFamily="2" charset="0"/>
              </a:rPr>
              <a:t> G </a:t>
            </a:r>
            <a:r>
              <a:rPr lang="en-US" sz="2800" b="1" dirty="0" err="1">
                <a:latin typeface="ArhialkhanMJ" panose="00000400000000000000" pitchFamily="2" charset="0"/>
                <a:cs typeface="ArhialkhanMJ" panose="00000400000000000000" pitchFamily="2" charset="0"/>
              </a:rPr>
              <a:t>NUbv</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Zvui</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eo</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weR‡qi</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c_‡K</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cÖmvwiZ</a:t>
            </a:r>
            <a:r>
              <a:rPr lang="en-US" sz="2800" b="1" dirty="0">
                <a:latin typeface="ArhialkhanMJ" panose="00000400000000000000" pitchFamily="2" charset="0"/>
                <a:cs typeface="ArhialkhanMJ" panose="00000400000000000000" pitchFamily="2" charset="0"/>
              </a:rPr>
              <a:t> </a:t>
            </a:r>
            <a:r>
              <a:rPr lang="en-US" sz="2800" b="1" dirty="0" err="1">
                <a:latin typeface="ArhialkhanMJ" panose="00000400000000000000" pitchFamily="2" charset="0"/>
                <a:cs typeface="ArhialkhanMJ" panose="00000400000000000000" pitchFamily="2" charset="0"/>
              </a:rPr>
              <a:t>K‡iwQj</a:t>
            </a:r>
            <a:r>
              <a:rPr lang="en-US" sz="2800" b="1" dirty="0" smtClean="0">
                <a:latin typeface="ArhialkhanMJ" panose="00000400000000000000" pitchFamily="2" charset="0"/>
                <a:cs typeface="ArhialkhanMJ" panose="00000400000000000000" pitchFamily="2" charset="0"/>
              </a:rPr>
              <a:t>|</a:t>
            </a:r>
            <a:endParaRPr lang="bn-BD" sz="2800" b="1" dirty="0" smtClean="0">
              <a:latin typeface="ArhialkhanMJ" panose="00000400000000000000" pitchFamily="2" charset="0"/>
              <a:cs typeface="ArhialkhanMJ" panose="00000400000000000000" pitchFamily="2" charset="0"/>
            </a:endParaRPr>
          </a:p>
        </p:txBody>
      </p:sp>
      <p:pic>
        <p:nvPicPr>
          <p:cNvPr id="4" name="Picture 3" descr="D:\করোনা\imag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609599" cy="472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555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6126162"/>
          </a:xfrm>
          <a:solidFill>
            <a:schemeClr val="bg2"/>
          </a:solidFill>
        </p:spPr>
        <p:txBody>
          <a:bodyPr>
            <a:normAutofit fontScale="90000"/>
          </a:bodyPr>
          <a:lstStyle/>
          <a:p>
            <a:pPr>
              <a:spcBef>
                <a:spcPts val="0"/>
              </a:spcBef>
            </a:pPr>
            <a:r>
              <a:rPr lang="en-US" b="1" dirty="0">
                <a:latin typeface="ArhialkhanMJ" panose="00000400000000000000" pitchFamily="2" charset="0"/>
                <a:cs typeface="ArhialkhanMJ" panose="00000400000000000000" pitchFamily="2" charset="0"/>
              </a:rPr>
              <a:t>K) </a:t>
            </a:r>
            <a:r>
              <a:rPr lang="en-US" b="1" dirty="0" err="1">
                <a:latin typeface="ArhialkhanMJ" panose="00000400000000000000" pitchFamily="2" charset="0"/>
                <a:cs typeface="ArhialkhanMJ" panose="00000400000000000000" pitchFamily="2" charset="0"/>
              </a:rPr>
              <a:t>û`vqweqv</a:t>
            </a:r>
            <a:r>
              <a:rPr lang="en-US" b="1" dirty="0">
                <a:latin typeface="ArhialkhanMJ" panose="00000400000000000000" pitchFamily="2" charset="0"/>
                <a:cs typeface="ArhialkhanMJ" panose="00000400000000000000" pitchFamily="2" charset="0"/>
              </a:rPr>
              <a:t> </a:t>
            </a:r>
            <a:r>
              <a:rPr lang="en-US" b="1" dirty="0" err="1">
                <a:latin typeface="ArhialkhanMJ" panose="00000400000000000000" pitchFamily="2" charset="0"/>
                <a:cs typeface="ArhialkhanMJ" panose="00000400000000000000" pitchFamily="2" charset="0"/>
              </a:rPr>
              <a:t>Kx</a:t>
            </a:r>
            <a:r>
              <a:rPr lang="en-US" b="1" dirty="0">
                <a:latin typeface="ArhialkhanMJ" panose="00000400000000000000" pitchFamily="2" charset="0"/>
                <a:cs typeface="ArhialkhanMJ" panose="00000400000000000000" pitchFamily="2" charset="0"/>
              </a:rPr>
              <a:t>?</a:t>
            </a:r>
            <a:r>
              <a:rPr lang="bn-BD" b="1" dirty="0">
                <a:latin typeface="ArhialkhanMJ" panose="00000400000000000000" pitchFamily="2" charset="0"/>
                <a:cs typeface="ArhialkhanMJ" panose="00000400000000000000" pitchFamily="2" charset="0"/>
              </a:rPr>
              <a:t>					</a:t>
            </a:r>
            <a:r>
              <a:rPr lang="en-US" b="1" dirty="0">
                <a:latin typeface="ArhialkhanMJ" panose="00000400000000000000" pitchFamily="2" charset="0"/>
                <a:cs typeface="ArhialkhanMJ" panose="00000400000000000000" pitchFamily="2" charset="0"/>
              </a:rPr>
              <a:t>	</a:t>
            </a:r>
            <a:r>
              <a:rPr lang="en-US" b="1" dirty="0" smtClean="0">
                <a:latin typeface="ArhialkhanMJ" panose="00000400000000000000" pitchFamily="2" charset="0"/>
                <a:cs typeface="ArhialkhanMJ" panose="00000400000000000000" pitchFamily="2" charset="0"/>
              </a:rPr>
              <a:t>1</a:t>
            </a:r>
            <a:r>
              <a:rPr lang="en-US" b="1" dirty="0">
                <a:latin typeface="ArhialkhanMJ" panose="00000400000000000000" pitchFamily="2" charset="0"/>
                <a:cs typeface="ArhialkhanMJ" panose="00000400000000000000" pitchFamily="2" charset="0"/>
              </a:rPr>
              <a:t/>
            </a:r>
            <a:br>
              <a:rPr lang="en-US" b="1" dirty="0">
                <a:latin typeface="ArhialkhanMJ" panose="00000400000000000000" pitchFamily="2" charset="0"/>
                <a:cs typeface="ArhialkhanMJ" panose="00000400000000000000" pitchFamily="2" charset="0"/>
              </a:rPr>
            </a:br>
            <a:r>
              <a:rPr lang="en-US" b="1" dirty="0">
                <a:latin typeface="ArhialkhanMJ" panose="00000400000000000000" pitchFamily="2" charset="0"/>
                <a:cs typeface="ArhialkhanMJ" panose="00000400000000000000" pitchFamily="2" charset="0"/>
              </a:rPr>
              <a:t>L) </a:t>
            </a:r>
            <a:r>
              <a:rPr lang="en-US" b="1" dirty="0" err="1">
                <a:latin typeface="ArhialkhanMJ" panose="00000400000000000000" pitchFamily="2" charset="0"/>
                <a:cs typeface="ArhialkhanMJ" panose="00000400000000000000" pitchFamily="2" charset="0"/>
              </a:rPr>
              <a:t>Òû`vqweqvi</a:t>
            </a:r>
            <a:r>
              <a:rPr lang="en-US" b="1" dirty="0">
                <a:latin typeface="ArhialkhanMJ" panose="00000400000000000000" pitchFamily="2" charset="0"/>
                <a:cs typeface="ArhialkhanMJ" panose="00000400000000000000" pitchFamily="2" charset="0"/>
              </a:rPr>
              <a:t> </a:t>
            </a:r>
            <a:r>
              <a:rPr lang="en-US" b="1" dirty="0" err="1">
                <a:latin typeface="ArhialkhanMJ" panose="00000400000000000000" pitchFamily="2" charset="0"/>
                <a:cs typeface="ArhialkhanMJ" panose="00000400000000000000" pitchFamily="2" charset="0"/>
              </a:rPr>
              <a:t>mwÜ</a:t>
            </a:r>
            <a:r>
              <a:rPr lang="en-US" b="1" dirty="0">
                <a:latin typeface="ArhialkhanMJ" panose="00000400000000000000" pitchFamily="2" charset="0"/>
                <a:cs typeface="ArhialkhanMJ" panose="00000400000000000000" pitchFamily="2" charset="0"/>
              </a:rPr>
              <a:t> f½ </a:t>
            </a:r>
            <a:r>
              <a:rPr lang="en-US" b="1" dirty="0" err="1">
                <a:latin typeface="ArhialkhanMJ" panose="00000400000000000000" pitchFamily="2" charset="0"/>
                <a:cs typeface="ArhialkhanMJ" panose="00000400000000000000" pitchFamily="2" charset="0"/>
              </a:rPr>
              <a:t>g°v</a:t>
            </a:r>
            <a:r>
              <a:rPr lang="en-US" b="1" dirty="0">
                <a:latin typeface="ArhialkhanMJ" panose="00000400000000000000" pitchFamily="2" charset="0"/>
                <a:cs typeface="ArhialkhanMJ" panose="00000400000000000000" pitchFamily="2" charset="0"/>
              </a:rPr>
              <a:t> </a:t>
            </a:r>
            <a:r>
              <a:rPr lang="en-US" b="1" dirty="0" err="1">
                <a:latin typeface="ArhialkhanMJ" panose="00000400000000000000" pitchFamily="2" charset="0"/>
                <a:cs typeface="ArhialkhanMJ" panose="00000400000000000000" pitchFamily="2" charset="0"/>
              </a:rPr>
              <a:t>weR‡qi</a:t>
            </a:r>
            <a:r>
              <a:rPr lang="en-US" b="1" dirty="0">
                <a:latin typeface="ArhialkhanMJ" panose="00000400000000000000" pitchFamily="2" charset="0"/>
                <a:cs typeface="ArhialkhanMJ" panose="00000400000000000000" pitchFamily="2" charset="0"/>
              </a:rPr>
              <a:t> </a:t>
            </a:r>
            <a:r>
              <a:rPr lang="en-US" b="1" dirty="0" err="1">
                <a:latin typeface="ArhialkhanMJ" panose="00000400000000000000" pitchFamily="2" charset="0"/>
                <a:cs typeface="ArhialkhanMJ" panose="00000400000000000000" pitchFamily="2" charset="0"/>
              </a:rPr>
              <a:t>KviYÓ</a:t>
            </a:r>
            <a:r>
              <a:rPr lang="en-US" b="1" dirty="0">
                <a:latin typeface="ArhialkhanMJ" panose="00000400000000000000" pitchFamily="2" charset="0"/>
                <a:cs typeface="ArhialkhanMJ" panose="00000400000000000000" pitchFamily="2" charset="0"/>
              </a:rPr>
              <a:t>- </a:t>
            </a:r>
            <a:r>
              <a:rPr lang="en-US" b="1" dirty="0" err="1">
                <a:latin typeface="ArhialkhanMJ" panose="00000400000000000000" pitchFamily="2" charset="0"/>
                <a:cs typeface="ArhialkhanMJ" panose="00000400000000000000" pitchFamily="2" charset="0"/>
              </a:rPr>
              <a:t>e¨vL¨v</a:t>
            </a:r>
            <a:r>
              <a:rPr lang="en-US" b="1" dirty="0">
                <a:latin typeface="ArhialkhanMJ" panose="00000400000000000000" pitchFamily="2" charset="0"/>
                <a:cs typeface="ArhialkhanMJ" panose="00000400000000000000" pitchFamily="2" charset="0"/>
              </a:rPr>
              <a:t> Ki|	</a:t>
            </a:r>
            <a:r>
              <a:rPr lang="bn-BD" b="1" dirty="0">
                <a:latin typeface="ArhialkhanMJ" panose="00000400000000000000" pitchFamily="2" charset="0"/>
                <a:cs typeface="ArhialkhanMJ" panose="00000400000000000000" pitchFamily="2" charset="0"/>
              </a:rPr>
              <a:t>		</a:t>
            </a:r>
            <a:r>
              <a:rPr lang="en-US" b="1" dirty="0">
                <a:latin typeface="ArhialkhanMJ" panose="00000400000000000000" pitchFamily="2" charset="0"/>
                <a:cs typeface="ArhialkhanMJ" panose="00000400000000000000" pitchFamily="2" charset="0"/>
              </a:rPr>
              <a:t>2</a:t>
            </a:r>
            <a:br>
              <a:rPr lang="en-US" b="1" dirty="0">
                <a:latin typeface="ArhialkhanMJ" panose="00000400000000000000" pitchFamily="2" charset="0"/>
                <a:cs typeface="ArhialkhanMJ" panose="00000400000000000000" pitchFamily="2" charset="0"/>
              </a:rPr>
            </a:br>
            <a:r>
              <a:rPr lang="en-US" b="1" dirty="0">
                <a:latin typeface="ArhialkhanMJ" panose="00000400000000000000" pitchFamily="2" charset="0"/>
                <a:cs typeface="ArhialkhanMJ" panose="00000400000000000000" pitchFamily="2" charset="0"/>
              </a:rPr>
              <a:t>M) </a:t>
            </a:r>
            <a:r>
              <a:rPr lang="en-US" b="1" dirty="0" err="1">
                <a:latin typeface="ArhialkhanMJ" panose="00000400000000000000" pitchFamily="2" charset="0"/>
                <a:cs typeface="ArhialkhanMJ" panose="00000400000000000000" pitchFamily="2" charset="0"/>
              </a:rPr>
              <a:t>DwÏc‡KiÒaxZcyi</a:t>
            </a:r>
            <a:r>
              <a:rPr lang="en-US" b="1" dirty="0">
                <a:latin typeface="ArhialkhanMJ" panose="00000400000000000000" pitchFamily="2" charset="0"/>
                <a:cs typeface="ArhialkhanMJ" panose="00000400000000000000" pitchFamily="2" charset="0"/>
              </a:rPr>
              <a:t> </a:t>
            </a:r>
            <a:r>
              <a:rPr lang="en-US" b="1" dirty="0" err="1">
                <a:latin typeface="ArhialkhanMJ" panose="00000400000000000000" pitchFamily="2" charset="0"/>
                <a:cs typeface="ArhialkhanMJ" panose="00000400000000000000" pitchFamily="2" charset="0"/>
              </a:rPr>
              <a:t>mg‡SvZvÓ</a:t>
            </a:r>
            <a:r>
              <a:rPr lang="en-US" b="1" dirty="0">
                <a:latin typeface="ArhialkhanMJ" panose="00000400000000000000" pitchFamily="2" charset="0"/>
                <a:cs typeface="ArhialkhanMJ" panose="00000400000000000000" pitchFamily="2" charset="0"/>
              </a:rPr>
              <a:t> </a:t>
            </a:r>
            <a:r>
              <a:rPr lang="en-US" b="1" dirty="0" err="1">
                <a:latin typeface="ArhialkhanMJ" panose="00000400000000000000" pitchFamily="2" charset="0"/>
                <a:cs typeface="ArhialkhanMJ" panose="00000400000000000000" pitchFamily="2" charset="0"/>
              </a:rPr>
              <a:t>Gi</a:t>
            </a:r>
            <a:r>
              <a:rPr lang="en-US" b="1" dirty="0">
                <a:latin typeface="ArhialkhanMJ" panose="00000400000000000000" pitchFamily="2" charset="0"/>
                <a:cs typeface="ArhialkhanMJ" panose="00000400000000000000" pitchFamily="2" charset="0"/>
              </a:rPr>
              <a:t> mv‡_ </a:t>
            </a:r>
            <a:r>
              <a:rPr lang="en-US" b="1" dirty="0" err="1">
                <a:latin typeface="ArhialkhanMJ" panose="00000400000000000000" pitchFamily="2" charset="0"/>
                <a:cs typeface="ArhialkhanMJ" panose="00000400000000000000" pitchFamily="2" charset="0"/>
              </a:rPr>
              <a:t>gnvbex</a:t>
            </a:r>
            <a:r>
              <a:rPr lang="en-US" b="1" dirty="0">
                <a:latin typeface="ArhialkhanMJ" panose="00000400000000000000" pitchFamily="2" charset="0"/>
                <a:cs typeface="ArhialkhanMJ" panose="00000400000000000000" pitchFamily="2" charset="0"/>
              </a:rPr>
              <a:t> (mv:) </a:t>
            </a:r>
            <a:r>
              <a:rPr lang="en-US" b="1" dirty="0" err="1">
                <a:latin typeface="ArhialkhanMJ" panose="00000400000000000000" pitchFamily="2" charset="0"/>
                <a:cs typeface="ArhialkhanMJ" panose="00000400000000000000" pitchFamily="2" charset="0"/>
              </a:rPr>
              <a:t>Gi</a:t>
            </a:r>
            <a:r>
              <a:rPr lang="en-US" b="1" dirty="0">
                <a:latin typeface="ArhialkhanMJ" panose="00000400000000000000" pitchFamily="2" charset="0"/>
                <a:cs typeface="ArhialkhanMJ" panose="00000400000000000000" pitchFamily="2" charset="0"/>
              </a:rPr>
              <a:t> </a:t>
            </a:r>
            <a:r>
              <a:rPr lang="en-US" b="1" dirty="0" err="1">
                <a:latin typeface="ArhialkhanMJ" panose="00000400000000000000" pitchFamily="2" charset="0"/>
                <a:cs typeface="ArhialkhanMJ" panose="00000400000000000000" pitchFamily="2" charset="0"/>
              </a:rPr>
              <a:t>Rxe‡bi</a:t>
            </a:r>
            <a:r>
              <a:rPr lang="en-US" b="1" dirty="0">
                <a:latin typeface="ArhialkhanMJ" panose="00000400000000000000" pitchFamily="2" charset="0"/>
                <a:cs typeface="ArhialkhanMJ" panose="00000400000000000000" pitchFamily="2" charset="0"/>
              </a:rPr>
              <a:t> †</a:t>
            </a:r>
            <a:r>
              <a:rPr lang="en-US" b="1" dirty="0" err="1">
                <a:latin typeface="ArhialkhanMJ" panose="00000400000000000000" pitchFamily="2" charset="0"/>
                <a:cs typeface="ArhialkhanMJ" panose="00000400000000000000" pitchFamily="2" charset="0"/>
              </a:rPr>
              <a:t>Kvb</a:t>
            </a:r>
            <a:r>
              <a:rPr lang="en-US" b="1" dirty="0">
                <a:latin typeface="ArhialkhanMJ" panose="00000400000000000000" pitchFamily="2" charset="0"/>
                <a:cs typeface="ArhialkhanMJ" panose="00000400000000000000" pitchFamily="2" charset="0"/>
              </a:rPr>
              <a:t> </a:t>
            </a:r>
            <a:r>
              <a:rPr lang="en-US" b="1" dirty="0" err="1">
                <a:latin typeface="ArhialkhanMJ" panose="00000400000000000000" pitchFamily="2" charset="0"/>
                <a:cs typeface="ArhialkhanMJ" panose="00000400000000000000" pitchFamily="2" charset="0"/>
              </a:rPr>
              <a:t>NUbvi</a:t>
            </a:r>
            <a:r>
              <a:rPr lang="en-US" b="1" dirty="0">
                <a:latin typeface="ArhialkhanMJ" panose="00000400000000000000" pitchFamily="2" charset="0"/>
                <a:cs typeface="ArhialkhanMJ" panose="00000400000000000000" pitchFamily="2" charset="0"/>
              </a:rPr>
              <a:t> </a:t>
            </a:r>
            <a:r>
              <a:rPr lang="en-US" b="1" dirty="0" err="1">
                <a:latin typeface="ArhialkhanMJ" panose="00000400000000000000" pitchFamily="2" charset="0"/>
                <a:cs typeface="ArhialkhanMJ" panose="00000400000000000000" pitchFamily="2" charset="0"/>
              </a:rPr>
              <a:t>wgj</a:t>
            </a:r>
            <a:r>
              <a:rPr lang="en-US" b="1" dirty="0">
                <a:latin typeface="ArhialkhanMJ" panose="00000400000000000000" pitchFamily="2" charset="0"/>
                <a:cs typeface="ArhialkhanMJ" panose="00000400000000000000" pitchFamily="2" charset="0"/>
              </a:rPr>
              <a:t> </a:t>
            </a:r>
            <a:r>
              <a:rPr lang="en-US" b="1" dirty="0" err="1">
                <a:latin typeface="ArhialkhanMJ" panose="00000400000000000000" pitchFamily="2" charset="0"/>
                <a:cs typeface="ArhialkhanMJ" panose="00000400000000000000" pitchFamily="2" charset="0"/>
              </a:rPr>
              <a:t>Kiv</a:t>
            </a:r>
            <a:r>
              <a:rPr lang="en-US" b="1" dirty="0">
                <a:latin typeface="ArhialkhanMJ" panose="00000400000000000000" pitchFamily="2" charset="0"/>
                <a:cs typeface="ArhialkhanMJ" panose="00000400000000000000" pitchFamily="2" charset="0"/>
              </a:rPr>
              <a:t> </a:t>
            </a:r>
            <a:r>
              <a:rPr lang="en-US" b="1" dirty="0" err="1">
                <a:latin typeface="ArhialkhanMJ" panose="00000400000000000000" pitchFamily="2" charset="0"/>
                <a:cs typeface="ArhialkhanMJ" panose="00000400000000000000" pitchFamily="2" charset="0"/>
              </a:rPr>
              <a:t>hvq</a:t>
            </a:r>
            <a:r>
              <a:rPr lang="en-US" b="1" dirty="0">
                <a:latin typeface="ArhialkhanMJ" panose="00000400000000000000" pitchFamily="2" charset="0"/>
                <a:cs typeface="ArhialkhanMJ" panose="00000400000000000000" pitchFamily="2" charset="0"/>
              </a:rPr>
              <a:t>? </a:t>
            </a:r>
            <a:r>
              <a:rPr lang="en-US" b="1" dirty="0" err="1">
                <a:latin typeface="ArhialkhanMJ" panose="00000400000000000000" pitchFamily="2" charset="0"/>
                <a:cs typeface="ArhialkhanMJ" panose="00000400000000000000" pitchFamily="2" charset="0"/>
              </a:rPr>
              <a:t>e¨vL¨v</a:t>
            </a:r>
            <a:r>
              <a:rPr lang="en-US" b="1" dirty="0">
                <a:latin typeface="ArhialkhanMJ" panose="00000400000000000000" pitchFamily="2" charset="0"/>
                <a:cs typeface="ArhialkhanMJ" panose="00000400000000000000" pitchFamily="2" charset="0"/>
              </a:rPr>
              <a:t> Ki|	</a:t>
            </a:r>
            <a:r>
              <a:rPr lang="bn-BD" b="1" dirty="0">
                <a:latin typeface="ArhialkhanMJ" panose="00000400000000000000" pitchFamily="2" charset="0"/>
                <a:cs typeface="ArhialkhanMJ" panose="00000400000000000000" pitchFamily="2" charset="0"/>
              </a:rPr>
              <a:t>						</a:t>
            </a:r>
            <a:r>
              <a:rPr lang="en-US" b="1" dirty="0">
                <a:latin typeface="ArhialkhanMJ" panose="00000400000000000000" pitchFamily="2" charset="0"/>
                <a:cs typeface="ArhialkhanMJ" panose="00000400000000000000" pitchFamily="2" charset="0"/>
              </a:rPr>
              <a:t>3</a:t>
            </a:r>
            <a:br>
              <a:rPr lang="en-US" b="1" dirty="0">
                <a:latin typeface="ArhialkhanMJ" panose="00000400000000000000" pitchFamily="2" charset="0"/>
                <a:cs typeface="ArhialkhanMJ" panose="00000400000000000000" pitchFamily="2" charset="0"/>
              </a:rPr>
            </a:br>
            <a:r>
              <a:rPr lang="en-US" b="1" dirty="0">
                <a:latin typeface="ArhialkhanMJ" panose="00000400000000000000" pitchFamily="2" charset="0"/>
                <a:cs typeface="ArhialkhanMJ" panose="00000400000000000000" pitchFamily="2" charset="0"/>
              </a:rPr>
              <a:t>N) Dchy©³ </a:t>
            </a:r>
            <a:r>
              <a:rPr lang="en-US" b="1" dirty="0" err="1">
                <a:latin typeface="ArhialkhanMJ" panose="00000400000000000000" pitchFamily="2" charset="0"/>
                <a:cs typeface="ArhialkhanMJ" panose="00000400000000000000" pitchFamily="2" charset="0"/>
              </a:rPr>
              <a:t>NUbvwU</a:t>
            </a:r>
            <a:r>
              <a:rPr lang="en-US" b="1" dirty="0">
                <a:latin typeface="ArhialkhanMJ" panose="00000400000000000000" pitchFamily="2" charset="0"/>
                <a:cs typeface="ArhialkhanMJ" panose="00000400000000000000" pitchFamily="2" charset="0"/>
              </a:rPr>
              <a:t> </a:t>
            </a:r>
            <a:r>
              <a:rPr lang="en-US" b="1" dirty="0" err="1">
                <a:latin typeface="ArhialkhanMJ" panose="00000400000000000000" pitchFamily="2" charset="0"/>
                <a:cs typeface="ArhialkhanMJ" panose="00000400000000000000" pitchFamily="2" charset="0"/>
              </a:rPr>
              <a:t>wQj</a:t>
            </a:r>
            <a:r>
              <a:rPr lang="en-US" b="1" dirty="0">
                <a:latin typeface="ArhialkhanMJ" panose="00000400000000000000" pitchFamily="2" charset="0"/>
                <a:cs typeface="ArhialkhanMJ" panose="00000400000000000000" pitchFamily="2" charset="0"/>
              </a:rPr>
              <a:t>, </a:t>
            </a:r>
            <a:r>
              <a:rPr lang="en-US" b="1" dirty="0" err="1">
                <a:latin typeface="ArhialkhanMJ" panose="00000400000000000000" pitchFamily="2" charset="0"/>
                <a:cs typeface="ArhialkhanMJ" panose="00000400000000000000" pitchFamily="2" charset="0"/>
              </a:rPr>
              <a:t>gynv</a:t>
            </a:r>
            <a:r>
              <a:rPr lang="en-US" b="1" dirty="0">
                <a:latin typeface="ArhialkhanMJ" panose="00000400000000000000" pitchFamily="2" charset="0"/>
                <a:cs typeface="ArhialkhanMJ" panose="00000400000000000000" pitchFamily="2" charset="0"/>
              </a:rPr>
              <a:t>¤§` (mv:) </a:t>
            </a:r>
            <a:r>
              <a:rPr lang="en-US" b="1" dirty="0" err="1">
                <a:latin typeface="ArhialkhanMJ" panose="00000400000000000000" pitchFamily="2" charset="0"/>
                <a:cs typeface="ArhialkhanMJ" panose="00000400000000000000" pitchFamily="2" charset="0"/>
              </a:rPr>
              <a:t>Gi</a:t>
            </a:r>
            <a:r>
              <a:rPr lang="en-US" b="1" dirty="0">
                <a:latin typeface="ArhialkhanMJ" panose="00000400000000000000" pitchFamily="2" charset="0"/>
                <a:cs typeface="ArhialkhanMJ" panose="00000400000000000000" pitchFamily="2" charset="0"/>
              </a:rPr>
              <a:t> </a:t>
            </a:r>
            <a:r>
              <a:rPr lang="en-US" b="1" dirty="0" err="1">
                <a:latin typeface="ArhialkhanMJ" panose="00000400000000000000" pitchFamily="2" charset="0"/>
                <a:cs typeface="ArhialkhanMJ" panose="00000400000000000000" pitchFamily="2" charset="0"/>
              </a:rPr>
              <a:t>Rb</a:t>
            </a:r>
            <a:r>
              <a:rPr lang="en-US" b="1" dirty="0">
                <a:latin typeface="ArhialkhanMJ" panose="00000400000000000000" pitchFamily="2" charset="0"/>
                <a:cs typeface="ArhialkhanMJ" panose="00000400000000000000" pitchFamily="2" charset="0"/>
              </a:rPr>
              <a:t>¨ </a:t>
            </a:r>
            <a:r>
              <a:rPr lang="en-US" b="1" dirty="0" err="1">
                <a:latin typeface="ArhialkhanMJ" panose="00000400000000000000" pitchFamily="2" charset="0"/>
                <a:cs typeface="ArhialkhanMJ" panose="00000400000000000000" pitchFamily="2" charset="0"/>
              </a:rPr>
              <a:t>cÖKvk</a:t>
            </a:r>
            <a:r>
              <a:rPr lang="en-US" b="1" dirty="0">
                <a:latin typeface="ArhialkhanMJ" panose="00000400000000000000" pitchFamily="2" charset="0"/>
                <a:cs typeface="ArhialkhanMJ" panose="00000400000000000000" pitchFamily="2" charset="0"/>
              </a:rPr>
              <a:t>¨ </a:t>
            </a:r>
            <a:r>
              <a:rPr lang="en-US" b="1" dirty="0" err="1">
                <a:latin typeface="ArhialkhanMJ" panose="00000400000000000000" pitchFamily="2" charset="0"/>
                <a:cs typeface="ArhialkhanMJ" panose="00000400000000000000" pitchFamily="2" charset="0"/>
              </a:rPr>
              <a:t>weRq</a:t>
            </a:r>
            <a:r>
              <a:rPr lang="en-US" b="1" dirty="0">
                <a:latin typeface="ArhialkhanMJ" panose="00000400000000000000" pitchFamily="2" charset="0"/>
                <a:cs typeface="ArhialkhanMJ" panose="00000400000000000000" pitchFamily="2" charset="0"/>
              </a:rPr>
              <a:t>- </a:t>
            </a:r>
            <a:r>
              <a:rPr lang="en-US" b="1" dirty="0" err="1">
                <a:latin typeface="ArhialkhanMJ" panose="00000400000000000000" pitchFamily="2" charset="0"/>
                <a:cs typeface="ArhialkhanMJ" panose="00000400000000000000" pitchFamily="2" charset="0"/>
              </a:rPr>
              <a:t>e¨vL¨v</a:t>
            </a:r>
            <a:r>
              <a:rPr lang="en-US" b="1" dirty="0">
                <a:latin typeface="ArhialkhanMJ" panose="00000400000000000000" pitchFamily="2" charset="0"/>
                <a:cs typeface="ArhialkhanMJ" panose="00000400000000000000" pitchFamily="2" charset="0"/>
              </a:rPr>
              <a:t> Ki|	</a:t>
            </a:r>
            <a:r>
              <a:rPr lang="bn-BD" b="1" dirty="0">
                <a:latin typeface="ArhialkhanMJ" panose="00000400000000000000" pitchFamily="2" charset="0"/>
                <a:cs typeface="ArhialkhanMJ" panose="00000400000000000000" pitchFamily="2" charset="0"/>
              </a:rPr>
              <a:t>	</a:t>
            </a:r>
            <a:r>
              <a:rPr lang="en-US" b="1" dirty="0">
                <a:latin typeface="ArhialkhanMJ" panose="00000400000000000000" pitchFamily="2" charset="0"/>
                <a:cs typeface="ArhialkhanMJ" panose="00000400000000000000" pitchFamily="2" charset="0"/>
              </a:rPr>
              <a:t>4</a:t>
            </a:r>
            <a:br>
              <a:rPr lang="en-US" b="1" dirty="0">
                <a:latin typeface="ArhialkhanMJ" panose="00000400000000000000" pitchFamily="2" charset="0"/>
                <a:cs typeface="ArhialkhanMJ" panose="00000400000000000000" pitchFamily="2" charset="0"/>
              </a:rPr>
            </a:br>
            <a:endParaRPr lang="en-US" dirty="0"/>
          </a:p>
        </p:txBody>
      </p:sp>
      <p:pic>
        <p:nvPicPr>
          <p:cNvPr id="3" name="Picture 2" descr="D:\করোনা\imag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609599" cy="472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425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ফুলের সমাহার\আল্লাহ\download (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39200" cy="6553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করোনা\imag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609599" cy="472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341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850" y="1018259"/>
            <a:ext cx="9029150" cy="4769860"/>
          </a:xfrm>
          <a:prstGeom prst="rect">
            <a:avLst/>
          </a:prstGeom>
          <a:solidFill>
            <a:srgbClr val="92D050"/>
          </a:solidFill>
          <a:scene3d>
            <a:camera prst="obliqueBottomRight"/>
            <a:lightRig rig="threePt" dir="t"/>
          </a:scene3d>
        </p:spPr>
        <p:style>
          <a:lnRef idx="1">
            <a:schemeClr val="accent5"/>
          </a:lnRef>
          <a:fillRef idx="2">
            <a:schemeClr val="accent5"/>
          </a:fillRef>
          <a:effectRef idx="1">
            <a:schemeClr val="accent5"/>
          </a:effectRef>
          <a:fontRef idx="minor">
            <a:schemeClr val="dk1"/>
          </a:fontRef>
        </p:style>
        <p:txBody>
          <a:bodyPr wrap="square" lIns="60290" tIns="30145" rIns="60290" bIns="30145">
            <a:spAutoFit/>
          </a:bodyPr>
          <a:lstStyle/>
          <a:p>
            <a:r>
              <a:rPr lang="en-GB" sz="2700" b="1" dirty="0">
                <a:solidFill>
                  <a:srgbClr val="FF0000"/>
                </a:solidFill>
                <a:latin typeface="NikoshBAN" pitchFamily="2" charset="0"/>
                <a:cs typeface="NikoshBAN" pitchFamily="2" charset="0"/>
              </a:rPr>
              <a:t> </a:t>
            </a:r>
            <a:r>
              <a:rPr lang="en-GB" sz="3400" b="1" dirty="0" err="1">
                <a:solidFill>
                  <a:srgbClr val="FF0000"/>
                </a:solidFill>
                <a:latin typeface="NikoshBAN" pitchFamily="2" charset="0"/>
                <a:cs typeface="NikoshBAN" pitchFamily="2" charset="0"/>
              </a:rPr>
              <a:t>মো</a:t>
            </a:r>
            <a:r>
              <a:rPr lang="en-GB" sz="3400" b="1" dirty="0">
                <a:solidFill>
                  <a:srgbClr val="FF0000"/>
                </a:solidFill>
                <a:latin typeface="NikoshBAN" pitchFamily="2" charset="0"/>
                <a:cs typeface="NikoshBAN" pitchFamily="2" charset="0"/>
              </a:rPr>
              <a:t>: </a:t>
            </a:r>
            <a:r>
              <a:rPr lang="en-GB" sz="3400" b="1" dirty="0" err="1">
                <a:solidFill>
                  <a:srgbClr val="FF0000"/>
                </a:solidFill>
                <a:latin typeface="NikoshBAN" pitchFamily="2" charset="0"/>
                <a:cs typeface="NikoshBAN" pitchFamily="2" charset="0"/>
              </a:rPr>
              <a:t>রোকন</a:t>
            </a:r>
            <a:r>
              <a:rPr lang="en-GB" sz="3400" b="1" dirty="0">
                <a:solidFill>
                  <a:srgbClr val="FF0000"/>
                </a:solidFill>
                <a:latin typeface="NikoshBAN" pitchFamily="2" charset="0"/>
                <a:cs typeface="NikoshBAN" pitchFamily="2" charset="0"/>
              </a:rPr>
              <a:t> </a:t>
            </a:r>
            <a:r>
              <a:rPr lang="en-GB" sz="3400" b="1" dirty="0" err="1">
                <a:solidFill>
                  <a:srgbClr val="FF0000"/>
                </a:solidFill>
                <a:latin typeface="NikoshBAN" pitchFamily="2" charset="0"/>
                <a:cs typeface="NikoshBAN" pitchFamily="2" charset="0"/>
              </a:rPr>
              <a:t>উদ্দীন</a:t>
            </a:r>
            <a:endParaRPr lang="en-GB" sz="3400" b="1" dirty="0">
              <a:solidFill>
                <a:srgbClr val="FF0000"/>
              </a:solidFill>
              <a:latin typeface="NikoshBAN" pitchFamily="2" charset="0"/>
              <a:cs typeface="NikoshBAN" pitchFamily="2" charset="0"/>
            </a:endParaRPr>
          </a:p>
          <a:p>
            <a:r>
              <a:rPr lang="en-GB" sz="3400" dirty="0">
                <a:solidFill>
                  <a:srgbClr val="FF0000"/>
                </a:solidFill>
                <a:latin typeface="NikoshBAN" pitchFamily="2" charset="0"/>
              </a:rPr>
              <a:t>                      </a:t>
            </a:r>
            <a:r>
              <a:rPr lang="en-GB" sz="3400" dirty="0" err="1">
                <a:solidFill>
                  <a:srgbClr val="FF0000"/>
                </a:solidFill>
                <a:latin typeface="NikoshBAN" pitchFamily="2" charset="0"/>
              </a:rPr>
              <a:t>বি</a:t>
            </a:r>
            <a:r>
              <a:rPr lang="en-GB" sz="3400" dirty="0">
                <a:solidFill>
                  <a:srgbClr val="FF0000"/>
                </a:solidFill>
                <a:latin typeface="NikoshBAN" pitchFamily="2" charset="0"/>
              </a:rPr>
              <a:t> এ (</a:t>
            </a:r>
            <a:r>
              <a:rPr lang="en-GB" sz="3400" dirty="0" err="1">
                <a:solidFill>
                  <a:srgbClr val="FF0000"/>
                </a:solidFill>
                <a:latin typeface="NikoshBAN" pitchFamily="2" charset="0"/>
              </a:rPr>
              <a:t>অনার্স</a:t>
            </a:r>
            <a:r>
              <a:rPr lang="en-GB" sz="3400" dirty="0">
                <a:solidFill>
                  <a:srgbClr val="FF0000"/>
                </a:solidFill>
                <a:latin typeface="NikoshBAN" pitchFamily="2" charset="0"/>
              </a:rPr>
              <a:t>), </a:t>
            </a:r>
            <a:r>
              <a:rPr lang="en-GB" sz="3400" dirty="0" err="1">
                <a:solidFill>
                  <a:srgbClr val="FF0000"/>
                </a:solidFill>
                <a:latin typeface="NikoshBAN" pitchFamily="2" charset="0"/>
              </a:rPr>
              <a:t>এমএ</a:t>
            </a:r>
            <a:endParaRPr lang="en-GB" sz="3400" dirty="0">
              <a:solidFill>
                <a:srgbClr val="FF0000"/>
              </a:solidFill>
              <a:latin typeface="NikoshBAN" pitchFamily="2" charset="0"/>
            </a:endParaRPr>
          </a:p>
          <a:p>
            <a:r>
              <a:rPr lang="en-GB" sz="3400" b="1" dirty="0">
                <a:solidFill>
                  <a:srgbClr val="FF0000"/>
                </a:solidFill>
                <a:latin typeface="NikoshBAN" pitchFamily="2" charset="0"/>
              </a:rPr>
              <a:t>           </a:t>
            </a:r>
            <a:r>
              <a:rPr lang="en-GB" sz="3400" b="1" dirty="0" err="1">
                <a:solidFill>
                  <a:srgbClr val="FF0000"/>
                </a:solidFill>
                <a:latin typeface="NikoshBAN" pitchFamily="2" charset="0"/>
              </a:rPr>
              <a:t>প্রভাষক</a:t>
            </a:r>
            <a:endParaRPr lang="en-GB" sz="3400" b="1" dirty="0">
              <a:solidFill>
                <a:srgbClr val="FF0000"/>
              </a:solidFill>
              <a:latin typeface="NikoshBAN" pitchFamily="2" charset="0"/>
            </a:endParaRPr>
          </a:p>
          <a:p>
            <a:r>
              <a:rPr lang="en-GB" sz="3400" b="1" dirty="0" err="1">
                <a:solidFill>
                  <a:srgbClr val="FF0000"/>
                </a:solidFill>
                <a:latin typeface="NikoshBAN" pitchFamily="2" charset="0"/>
              </a:rPr>
              <a:t>হাফছা</a:t>
            </a:r>
            <a:r>
              <a:rPr lang="en-GB" sz="3400" b="1" dirty="0">
                <a:solidFill>
                  <a:srgbClr val="FF0000"/>
                </a:solidFill>
                <a:latin typeface="NikoshBAN" pitchFamily="2" charset="0"/>
              </a:rPr>
              <a:t> </a:t>
            </a:r>
            <a:r>
              <a:rPr lang="en-GB" sz="3400" b="1" dirty="0" err="1">
                <a:solidFill>
                  <a:srgbClr val="FF0000"/>
                </a:solidFill>
                <a:latin typeface="NikoshBAN" pitchFamily="2" charset="0"/>
              </a:rPr>
              <a:t>মজুমদার</a:t>
            </a:r>
            <a:r>
              <a:rPr lang="en-GB" sz="3400" b="1" dirty="0">
                <a:solidFill>
                  <a:srgbClr val="FF0000"/>
                </a:solidFill>
                <a:latin typeface="NikoshBAN" pitchFamily="2" charset="0"/>
              </a:rPr>
              <a:t> </a:t>
            </a:r>
            <a:r>
              <a:rPr lang="en-GB" sz="3400" b="1" dirty="0" err="1">
                <a:solidFill>
                  <a:srgbClr val="FF0000"/>
                </a:solidFill>
                <a:latin typeface="NikoshBAN" pitchFamily="2" charset="0"/>
              </a:rPr>
              <a:t>মহিলা</a:t>
            </a:r>
            <a:r>
              <a:rPr lang="en-GB" sz="3400" b="1" dirty="0">
                <a:solidFill>
                  <a:srgbClr val="FF0000"/>
                </a:solidFill>
                <a:latin typeface="NikoshBAN" pitchFamily="2" charset="0"/>
              </a:rPr>
              <a:t> </a:t>
            </a:r>
            <a:r>
              <a:rPr lang="en-GB" sz="3400" b="1" dirty="0" err="1">
                <a:solidFill>
                  <a:srgbClr val="FF0000"/>
                </a:solidFill>
                <a:latin typeface="NikoshBAN" pitchFamily="2" charset="0"/>
              </a:rPr>
              <a:t>ডিগ্রী</a:t>
            </a:r>
            <a:r>
              <a:rPr lang="en-GB" sz="3400" b="1" dirty="0">
                <a:solidFill>
                  <a:srgbClr val="FF0000"/>
                </a:solidFill>
                <a:latin typeface="NikoshBAN" pitchFamily="2" charset="0"/>
              </a:rPr>
              <a:t> </a:t>
            </a:r>
            <a:r>
              <a:rPr lang="en-GB" sz="3400" b="1" dirty="0" err="1">
                <a:solidFill>
                  <a:srgbClr val="FF0000"/>
                </a:solidFill>
                <a:latin typeface="NikoshBAN" pitchFamily="2" charset="0"/>
              </a:rPr>
              <a:t>কলেজ</a:t>
            </a:r>
            <a:endParaRPr lang="en-GB" sz="3400" b="1" dirty="0">
              <a:solidFill>
                <a:srgbClr val="FF0000"/>
              </a:solidFill>
              <a:latin typeface="NikoshBAN" pitchFamily="2" charset="0"/>
            </a:endParaRPr>
          </a:p>
          <a:p>
            <a:r>
              <a:rPr lang="en-GB" sz="3400" b="1" dirty="0">
                <a:solidFill>
                  <a:srgbClr val="FF0000"/>
                </a:solidFill>
                <a:latin typeface="NikoshBAN" pitchFamily="2" charset="0"/>
              </a:rPr>
              <a:t> </a:t>
            </a:r>
            <a:r>
              <a:rPr lang="en-GB" sz="3400" b="1" dirty="0" err="1">
                <a:solidFill>
                  <a:srgbClr val="FF0000"/>
                </a:solidFill>
                <a:latin typeface="NikoshBAN" pitchFamily="2" charset="0"/>
              </a:rPr>
              <a:t>জকিগন্জ,সিলেট</a:t>
            </a:r>
            <a:r>
              <a:rPr lang="en-GB" sz="3400" b="1" dirty="0">
                <a:solidFill>
                  <a:srgbClr val="FF0000"/>
                </a:solidFill>
                <a:latin typeface="NikoshBAN" pitchFamily="2" charset="0"/>
              </a:rPr>
              <a:t>।</a:t>
            </a:r>
          </a:p>
          <a:p>
            <a:r>
              <a:rPr lang="en-GB" sz="3400" b="1" dirty="0" err="1">
                <a:solidFill>
                  <a:srgbClr val="FF0000"/>
                </a:solidFill>
                <a:latin typeface="NikoshBAN" pitchFamily="2" charset="0"/>
              </a:rPr>
              <a:t>মোবাইল</a:t>
            </a:r>
            <a:r>
              <a:rPr lang="en-GB" sz="3400" b="1" dirty="0">
                <a:solidFill>
                  <a:srgbClr val="FF0000"/>
                </a:solidFill>
                <a:latin typeface="NikoshBAN" pitchFamily="2" charset="0"/>
              </a:rPr>
              <a:t>: ০১৭৫১২৩২১৯৮</a:t>
            </a:r>
          </a:p>
          <a:p>
            <a:r>
              <a:rPr lang="en-GB" sz="3400" b="1" dirty="0" err="1">
                <a:solidFill>
                  <a:srgbClr val="FF0000"/>
                </a:solidFill>
                <a:latin typeface="NikoshBAN" pitchFamily="2" charset="0"/>
              </a:rPr>
              <a:t>ইমেইল</a:t>
            </a:r>
            <a:r>
              <a:rPr lang="en-GB" sz="3400" b="1" dirty="0">
                <a:solidFill>
                  <a:srgbClr val="FF0000"/>
                </a:solidFill>
                <a:latin typeface="NikoshBAN" pitchFamily="2" charset="0"/>
              </a:rPr>
              <a:t>: </a:t>
            </a:r>
            <a:r>
              <a:rPr lang="en-GB" sz="3400" b="1" dirty="0">
                <a:solidFill>
                  <a:srgbClr val="FF0000"/>
                </a:solidFill>
                <a:latin typeface="NikoshBAN" pitchFamily="2" charset="0"/>
                <a:hlinkClick r:id="rId3"/>
              </a:rPr>
              <a:t>rokunuddin1983@gmail.com</a:t>
            </a:r>
            <a:endParaRPr lang="en-GB" sz="3400" b="1" dirty="0">
              <a:solidFill>
                <a:srgbClr val="FF0000"/>
              </a:solidFill>
              <a:latin typeface="NikoshBAN" pitchFamily="2" charset="0"/>
            </a:endParaRPr>
          </a:p>
          <a:p>
            <a:r>
              <a:rPr lang="en-GB" sz="3400" b="1" dirty="0" err="1">
                <a:solidFill>
                  <a:srgbClr val="FF0000"/>
                </a:solidFill>
                <a:latin typeface="NikoshBAN" pitchFamily="2" charset="0"/>
              </a:rPr>
              <a:t>শিক্ষক</a:t>
            </a:r>
            <a:r>
              <a:rPr lang="en-GB" sz="3400" b="1" dirty="0">
                <a:solidFill>
                  <a:srgbClr val="FF0000"/>
                </a:solidFill>
                <a:latin typeface="NikoshBAN" pitchFamily="2" charset="0"/>
              </a:rPr>
              <a:t> </a:t>
            </a:r>
            <a:r>
              <a:rPr lang="en-GB" sz="3400" b="1" dirty="0" err="1">
                <a:solidFill>
                  <a:srgbClr val="FF0000"/>
                </a:solidFill>
                <a:latin typeface="NikoshBAN" pitchFamily="2" charset="0"/>
              </a:rPr>
              <a:t>বাতায়ন</a:t>
            </a:r>
            <a:r>
              <a:rPr lang="en-GB" sz="3400" b="1" dirty="0">
                <a:solidFill>
                  <a:srgbClr val="FF0000"/>
                </a:solidFill>
                <a:latin typeface="NikoshBAN" pitchFamily="2" charset="0"/>
              </a:rPr>
              <a:t>: </a:t>
            </a:r>
            <a:r>
              <a:rPr lang="en-GB" sz="3400" b="1" dirty="0">
                <a:solidFill>
                  <a:srgbClr val="FF0000"/>
                </a:solidFill>
                <a:latin typeface="NikoshBAN" pitchFamily="2" charset="0"/>
                <a:hlinkClick r:id="rId4"/>
              </a:rPr>
              <a:t>mdrokun985@gmail.com</a:t>
            </a:r>
            <a:endParaRPr lang="en-GB" sz="3400" b="1" dirty="0">
              <a:solidFill>
                <a:srgbClr val="FF0000"/>
              </a:solidFill>
              <a:latin typeface="NikoshBAN" pitchFamily="2" charset="0"/>
            </a:endParaRPr>
          </a:p>
          <a:p>
            <a:r>
              <a:rPr lang="en-GB" sz="3400" b="1" dirty="0">
                <a:solidFill>
                  <a:srgbClr val="FF0000"/>
                </a:solidFill>
                <a:latin typeface="NikoshBAN" pitchFamily="2" charset="0"/>
              </a:rPr>
              <a:t>FB: </a:t>
            </a:r>
            <a:r>
              <a:rPr lang="en-GB" sz="3400" b="1" dirty="0" err="1">
                <a:solidFill>
                  <a:srgbClr val="FF0000"/>
                </a:solidFill>
                <a:latin typeface="NikoshBAN" pitchFamily="2" charset="0"/>
              </a:rPr>
              <a:t>Rokun</a:t>
            </a:r>
            <a:r>
              <a:rPr lang="en-GB" sz="3400" b="1" dirty="0">
                <a:solidFill>
                  <a:srgbClr val="FF0000"/>
                </a:solidFill>
                <a:latin typeface="NikoshBAN" pitchFamily="2" charset="0"/>
              </a:rPr>
              <a:t> bin </a:t>
            </a:r>
            <a:r>
              <a:rPr lang="en-GB" sz="3400" b="1" dirty="0" err="1">
                <a:solidFill>
                  <a:srgbClr val="FF0000"/>
                </a:solidFill>
                <a:latin typeface="NikoshBAN" pitchFamily="2" charset="0"/>
              </a:rPr>
              <a:t>hamid</a:t>
            </a:r>
            <a:endParaRPr lang="en-US" sz="3400" b="1" dirty="0">
              <a:solidFill>
                <a:srgbClr val="FF0000"/>
              </a:solidFill>
              <a:latin typeface="Times New Roman" pitchFamily="18" charset="0"/>
              <a:cs typeface="Times New Roman" pitchFamily="18" charset="0"/>
            </a:endParaRPr>
          </a:p>
        </p:txBody>
      </p:sp>
      <p:sp>
        <p:nvSpPr>
          <p:cNvPr id="9" name="Title 1"/>
          <p:cNvSpPr txBox="1">
            <a:spLocks/>
          </p:cNvSpPr>
          <p:nvPr/>
        </p:nvSpPr>
        <p:spPr>
          <a:xfrm>
            <a:off x="114850" y="0"/>
            <a:ext cx="8797007" cy="1018259"/>
          </a:xfrm>
          <a:prstGeom prst="rect">
            <a:avLst/>
          </a:prstGeom>
        </p:spPr>
        <p:style>
          <a:lnRef idx="1">
            <a:schemeClr val="accent5"/>
          </a:lnRef>
          <a:fillRef idx="2">
            <a:schemeClr val="accent5"/>
          </a:fillRef>
          <a:effectRef idx="1">
            <a:schemeClr val="accent5"/>
          </a:effectRef>
          <a:fontRef idx="minor">
            <a:schemeClr val="dk1"/>
          </a:fontRef>
        </p:style>
        <p:txBody>
          <a:bodyPr lIns="60290" tIns="30145" rIns="60290" bIns="30145">
            <a:noAutofit/>
          </a:bodyPr>
          <a:lstStyle/>
          <a:p>
            <a:pPr algn="ctr" defTabSz="914001">
              <a:spcBef>
                <a:spcPct val="0"/>
              </a:spcBef>
              <a:defRPr/>
            </a:pPr>
            <a:r>
              <a:rPr lang="bn-BD" sz="4000" b="1" dirty="0">
                <a:latin typeface="NikoshBAN" pitchFamily="2" charset="0"/>
                <a:cs typeface="NikoshBAN" pitchFamily="2" charset="0"/>
              </a:rPr>
              <a:t>শিক্ষক পরিচিতি</a:t>
            </a:r>
            <a:endParaRPr lang="en-US" sz="4000" b="1" dirty="0">
              <a:latin typeface="NikoshBAN" pitchFamily="2" charset="0"/>
              <a:cs typeface="NikoshBAN" pitchFamily="2"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8695" y="1183520"/>
            <a:ext cx="2384138" cy="335913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26" name="Picture 2" descr="D:\করোনা\image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789" y="0"/>
            <a:ext cx="1098349" cy="953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82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73496" y="79853"/>
            <a:ext cx="8797007" cy="1012832"/>
          </a:xfrm>
          <a:prstGeom prst="rect">
            <a:avLst/>
          </a:prstGeom>
        </p:spPr>
        <p:style>
          <a:lnRef idx="1">
            <a:schemeClr val="accent5"/>
          </a:lnRef>
          <a:fillRef idx="2">
            <a:schemeClr val="accent5"/>
          </a:fillRef>
          <a:effectRef idx="1">
            <a:schemeClr val="accent5"/>
          </a:effectRef>
          <a:fontRef idx="minor">
            <a:schemeClr val="dk1"/>
          </a:fontRef>
        </p:style>
        <p:txBody>
          <a:bodyPr lIns="60290" tIns="30145" rIns="60290" bIns="30145">
            <a:noAutofit/>
          </a:bodyPr>
          <a:lstStyle/>
          <a:p>
            <a:pPr algn="ctr" defTabSz="914001">
              <a:spcBef>
                <a:spcPct val="0"/>
              </a:spcBef>
              <a:defRPr/>
            </a:pPr>
            <a:r>
              <a:rPr lang="en-US" sz="4000" b="1" dirty="0" err="1">
                <a:latin typeface="NikoshBAN" pitchFamily="2" charset="0"/>
                <a:cs typeface="NikoshBAN" pitchFamily="2" charset="0"/>
              </a:rPr>
              <a:t>পাঠ</a:t>
            </a:r>
            <a:r>
              <a:rPr lang="bn-BD" sz="4000" b="1" dirty="0">
                <a:latin typeface="NikoshBAN" pitchFamily="2" charset="0"/>
                <a:cs typeface="NikoshBAN" pitchFamily="2" charset="0"/>
              </a:rPr>
              <a:t> পরিচিতি</a:t>
            </a:r>
            <a:endParaRPr lang="en-US" sz="4000" b="1" dirty="0">
              <a:latin typeface="NikoshBAN" pitchFamily="2" charset="0"/>
              <a:cs typeface="NikoshBAN" pitchFamily="2" charset="0"/>
            </a:endParaRPr>
          </a:p>
        </p:txBody>
      </p:sp>
      <p:pic>
        <p:nvPicPr>
          <p:cNvPr id="7" name="Picture 2"/>
          <p:cNvPicPr>
            <a:picLocks noChangeAspect="1" noChangeArrowheads="1"/>
          </p:cNvPicPr>
          <p:nvPr/>
        </p:nvPicPr>
        <p:blipFill>
          <a:blip r:embed="rId3"/>
          <a:srcRect/>
          <a:stretch>
            <a:fillRect/>
          </a:stretch>
        </p:blipFill>
        <p:spPr bwMode="auto">
          <a:xfrm>
            <a:off x="173496" y="1126964"/>
            <a:ext cx="8797007" cy="5578636"/>
          </a:xfrm>
          <a:prstGeom prst="rect">
            <a:avLst/>
          </a:prstGeom>
          <a:solidFill>
            <a:schemeClr val="tx2"/>
          </a:solidFill>
          <a:ln w="38100" cap="sq">
            <a:solidFill>
              <a:srgbClr val="000000"/>
            </a:solidFill>
            <a:prstDash val="solid"/>
            <a:miter lim="800000"/>
          </a:ln>
          <a:effectLst>
            <a:glow rad="228600">
              <a:schemeClr val="accent1">
                <a:satMod val="175000"/>
                <a:alpha val="40000"/>
              </a:schemeClr>
            </a:glow>
            <a:outerShdw blurRad="50800" dist="38100" dir="2700000" algn="tl" rotWithShape="0">
              <a:srgbClr val="000000">
                <a:alpha val="43000"/>
              </a:srgbClr>
            </a:outerShdw>
          </a:effectLst>
        </p:spPr>
      </p:pic>
      <p:pic>
        <p:nvPicPr>
          <p:cNvPr id="2050" name="Picture 2" descr="D:\করোনা\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96" y="16144"/>
            <a:ext cx="1489886" cy="11402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3496" y="4267200"/>
            <a:ext cx="4572000" cy="1569660"/>
          </a:xfrm>
          <a:prstGeom prst="rect">
            <a:avLst/>
          </a:prstGeom>
        </p:spPr>
        <p:txBody>
          <a:bodyPr>
            <a:spAutoFit/>
          </a:bodyPr>
          <a:lstStyle/>
          <a:p>
            <a:r>
              <a:rPr lang="bn-IN" sz="2400" b="1" dirty="0">
                <a:ln>
                  <a:solidFill>
                    <a:schemeClr val="tx1"/>
                  </a:solidFill>
                </a:ln>
                <a:solidFill>
                  <a:srgbClr val="FF0000"/>
                </a:solidFill>
                <a:latin typeface="NikoshBAN" panose="02000000000000000000" pitchFamily="2" charset="0"/>
                <a:cs typeface="NikoshBAN" panose="02000000000000000000" pitchFamily="2" charset="0"/>
              </a:rPr>
              <a:t>শ্রেণিঃ</a:t>
            </a:r>
            <a:r>
              <a:rPr lang="en-GB" sz="2400" dirty="0">
                <a:ln>
                  <a:solidFill>
                    <a:schemeClr val="tx1"/>
                  </a:solidFill>
                </a:ln>
                <a:solidFill>
                  <a:srgbClr val="FF0000"/>
                </a:solidFill>
                <a:latin typeface="NikoshBAN" panose="02000000000000000000" pitchFamily="2" charset="0"/>
                <a:cs typeface="NikoshBAN" panose="02000000000000000000" pitchFamily="2" charset="0"/>
              </a:rPr>
              <a:t> </a:t>
            </a:r>
            <a:r>
              <a:rPr lang="en-GB" sz="2400" b="1" dirty="0" err="1">
                <a:ln>
                  <a:solidFill>
                    <a:schemeClr val="tx1"/>
                  </a:solidFill>
                </a:ln>
                <a:solidFill>
                  <a:srgbClr val="FF0000"/>
                </a:solidFill>
                <a:latin typeface="NikoshBAN" panose="02000000000000000000" pitchFamily="2" charset="0"/>
                <a:cs typeface="NikoshBAN" panose="02000000000000000000" pitchFamily="2" charset="0"/>
              </a:rPr>
              <a:t>একাদশ</a:t>
            </a:r>
            <a:endParaRPr lang="bn-IN" sz="2400" b="1" dirty="0">
              <a:ln>
                <a:solidFill>
                  <a:schemeClr val="tx1"/>
                </a:solidFill>
              </a:ln>
              <a:solidFill>
                <a:srgbClr val="FF0000"/>
              </a:solidFill>
              <a:latin typeface="NikoshBAN" panose="02000000000000000000" pitchFamily="2" charset="0"/>
              <a:cs typeface="NikoshBAN" panose="02000000000000000000" pitchFamily="2" charset="0"/>
            </a:endParaRPr>
          </a:p>
          <a:p>
            <a:r>
              <a:rPr lang="bn-IN" sz="2400" b="1" dirty="0">
                <a:ln>
                  <a:solidFill>
                    <a:schemeClr val="tx1"/>
                  </a:solidFill>
                </a:ln>
                <a:solidFill>
                  <a:srgbClr val="FF0000"/>
                </a:solidFill>
                <a:latin typeface="NikoshBAN" panose="02000000000000000000" pitchFamily="2" charset="0"/>
                <a:cs typeface="NikoshBAN" panose="02000000000000000000" pitchFamily="2" charset="0"/>
              </a:rPr>
              <a:t>অধ্যায়ঃ</a:t>
            </a:r>
            <a:r>
              <a:rPr lang="en-GB" sz="2400" b="1" dirty="0">
                <a:ln>
                  <a:solidFill>
                    <a:schemeClr val="tx1"/>
                  </a:solidFill>
                </a:ln>
                <a:solidFill>
                  <a:srgbClr val="FF0000"/>
                </a:solidFill>
                <a:latin typeface="NikoshBAN" panose="02000000000000000000" pitchFamily="2" charset="0"/>
                <a:cs typeface="NikoshBAN" panose="02000000000000000000" pitchFamily="2" charset="0"/>
              </a:rPr>
              <a:t> </a:t>
            </a:r>
            <a:r>
              <a:rPr lang="en-GB" sz="2400" b="1" dirty="0" smtClean="0">
                <a:ln>
                  <a:solidFill>
                    <a:schemeClr val="tx1"/>
                  </a:solidFill>
                </a:ln>
                <a:solidFill>
                  <a:srgbClr val="FF0000"/>
                </a:solidFill>
                <a:latin typeface="NikoshBAN" panose="02000000000000000000" pitchFamily="2" charset="0"/>
                <a:cs typeface="NikoshBAN" panose="02000000000000000000" pitchFamily="2" charset="0"/>
              </a:rPr>
              <a:t>২য়</a:t>
            </a:r>
            <a:endParaRPr lang="en-US" sz="2400" dirty="0" smtClean="0">
              <a:ln>
                <a:solidFill>
                  <a:schemeClr val="tx1"/>
                </a:solidFill>
              </a:ln>
              <a:solidFill>
                <a:srgbClr val="FF0000"/>
              </a:solidFill>
              <a:latin typeface="NikoshBAN" panose="02000000000000000000" pitchFamily="2" charset="0"/>
              <a:cs typeface="NikoshBAN" panose="02000000000000000000" pitchFamily="2" charset="0"/>
            </a:endParaRPr>
          </a:p>
          <a:p>
            <a:r>
              <a:rPr lang="bn-IN" sz="2400" b="1" dirty="0" smtClean="0">
                <a:solidFill>
                  <a:srgbClr val="FF0000"/>
                </a:solidFill>
                <a:latin typeface="NikoshBAN" panose="02000000000000000000" pitchFamily="2" charset="0"/>
                <a:cs typeface="NikoshBAN" panose="02000000000000000000" pitchFamily="2" charset="0"/>
              </a:rPr>
              <a:t>ছাত্রীঃ ১৫০</a:t>
            </a:r>
            <a:endParaRPr lang="en-US" sz="2400" b="1" dirty="0" smtClean="0">
              <a:solidFill>
                <a:srgbClr val="FF0000"/>
              </a:solidFill>
              <a:latin typeface="NikoshBAN" panose="02000000000000000000" pitchFamily="2" charset="0"/>
              <a:cs typeface="NikoshBAN" panose="02000000000000000000" pitchFamily="2" charset="0"/>
            </a:endParaRPr>
          </a:p>
          <a:p>
            <a:r>
              <a:rPr lang="bn-IN" sz="2400" b="1" dirty="0" smtClean="0">
                <a:solidFill>
                  <a:srgbClr val="FF0000"/>
                </a:solidFill>
                <a:latin typeface="NikoshBAN" panose="02000000000000000000" pitchFamily="2" charset="0"/>
                <a:cs typeface="NikoshBAN" panose="02000000000000000000" pitchFamily="2" charset="0"/>
              </a:rPr>
              <a:t>সময়</a:t>
            </a:r>
            <a:r>
              <a:rPr lang="en-US" sz="2400" b="1" dirty="0">
                <a:solidFill>
                  <a:srgbClr val="FF0000"/>
                </a:solidFill>
                <a:latin typeface="NikoshBAN" panose="02000000000000000000" pitchFamily="2" charset="0"/>
                <a:cs typeface="NikoshBAN" panose="02000000000000000000" pitchFamily="2" charset="0"/>
              </a:rPr>
              <a:t>:</a:t>
            </a:r>
            <a:r>
              <a:rPr lang="bn-IN" sz="2400" b="1" dirty="0">
                <a:solidFill>
                  <a:srgbClr val="FF0000"/>
                </a:solidFill>
                <a:latin typeface="NikoshBAN" panose="02000000000000000000" pitchFamily="2" charset="0"/>
                <a:cs typeface="NikoshBAN" panose="02000000000000000000" pitchFamily="2" charset="0"/>
              </a:rPr>
              <a:t> </a:t>
            </a:r>
            <a:r>
              <a:rPr lang="en-US" sz="2400" b="1" dirty="0">
                <a:solidFill>
                  <a:srgbClr val="FF0000"/>
                </a:solidFill>
                <a:latin typeface="NikoshBAN" panose="02000000000000000000" pitchFamily="2" charset="0"/>
                <a:cs typeface="NikoshBAN" panose="02000000000000000000" pitchFamily="2" charset="0"/>
              </a:rPr>
              <a:t>০১ </a:t>
            </a:r>
            <a:r>
              <a:rPr lang="en-US" sz="2400" b="1" dirty="0" err="1">
                <a:solidFill>
                  <a:srgbClr val="FF0000"/>
                </a:solidFill>
                <a:latin typeface="NikoshBAN" panose="02000000000000000000" pitchFamily="2" charset="0"/>
                <a:cs typeface="NikoshBAN" panose="02000000000000000000" pitchFamily="2" charset="0"/>
              </a:rPr>
              <a:t>ঘণ্টা</a:t>
            </a:r>
            <a:endParaRPr lang="bn-IN" sz="24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0575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effectLst>
            <a:glow rad="228600">
              <a:schemeClr val="accent1">
                <a:satMod val="175000"/>
                <a:alpha val="40000"/>
              </a:schemeClr>
            </a:glow>
          </a:effectLst>
        </p:spPr>
        <p:txBody>
          <a:bodyPr/>
          <a:lstStyle/>
          <a:p>
            <a:r>
              <a:rPr lang="en-US" dirty="0" err="1" smtClean="0"/>
              <a:t>পূর্বজ্ঞান</a:t>
            </a:r>
            <a:r>
              <a:rPr lang="en-US" dirty="0" smtClean="0"/>
              <a:t> </a:t>
            </a:r>
            <a:r>
              <a:rPr lang="en-US" dirty="0" err="1" smtClean="0"/>
              <a:t>যাচাই</a:t>
            </a:r>
            <a:endParaRPr lang="en-US" dirty="0"/>
          </a:p>
        </p:txBody>
      </p:sp>
      <p:pic>
        <p:nvPicPr>
          <p:cNvPr id="1027" name="Picture 3" descr="C:\Users\user\Downloads\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076" y="1524000"/>
            <a:ext cx="5154324" cy="518160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C:\Users\user\Download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562100"/>
            <a:ext cx="3200400" cy="4914900"/>
          </a:xfrm>
          <a:prstGeom prst="rect">
            <a:avLst/>
          </a:prstGeom>
          <a:solidFill>
            <a:srgbClr val="FF0000"/>
          </a:solidFill>
          <a:effectLst>
            <a:glow rad="228600">
              <a:schemeClr val="accent5">
                <a:satMod val="175000"/>
                <a:alpha val="40000"/>
              </a:schemeClr>
            </a:glow>
          </a:effectLst>
        </p:spPr>
      </p:pic>
      <p:pic>
        <p:nvPicPr>
          <p:cNvPr id="6" name="Picture 5" descr="D:\করোনা\imag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 y="0"/>
            <a:ext cx="867764" cy="67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774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61" y="365792"/>
            <a:ext cx="8679714" cy="630265"/>
          </a:xfrm>
          <a:prstGeom prst="rect">
            <a:avLst/>
          </a:prstGeom>
          <a:solidFill>
            <a:schemeClr val="bg1">
              <a:lumMod val="85000"/>
            </a:schemeClr>
          </a:solidFill>
        </p:spPr>
        <p:txBody>
          <a:bodyPr wrap="square" lIns="60290" tIns="30145" rIns="60290" bIns="30145" rtlCol="0">
            <a:spAutoFit/>
          </a:bodyPr>
          <a:lstStyle/>
          <a:p>
            <a:pPr algn="ctr"/>
            <a:r>
              <a:rPr lang="en-US" sz="3700" b="1" dirty="0" err="1">
                <a:ln>
                  <a:solidFill>
                    <a:srgbClr val="00B050"/>
                  </a:solidFill>
                </a:ln>
                <a:solidFill>
                  <a:srgbClr val="00B050"/>
                </a:solidFill>
                <a:latin typeface="NikoshBAN" pitchFamily="2" charset="0"/>
                <a:cs typeface="NikoshBAN" pitchFamily="2" charset="0"/>
              </a:rPr>
              <a:t>আজকের</a:t>
            </a:r>
            <a:r>
              <a:rPr lang="en-US" sz="3700" b="1" dirty="0">
                <a:ln>
                  <a:solidFill>
                    <a:srgbClr val="00B050"/>
                  </a:solidFill>
                </a:ln>
                <a:solidFill>
                  <a:srgbClr val="00B050"/>
                </a:solidFill>
                <a:latin typeface="NikoshBAN" pitchFamily="2" charset="0"/>
                <a:cs typeface="NikoshBAN" pitchFamily="2" charset="0"/>
              </a:rPr>
              <a:t>  </a:t>
            </a:r>
            <a:r>
              <a:rPr lang="en-US" sz="3700" b="1" dirty="0" err="1">
                <a:ln>
                  <a:solidFill>
                    <a:srgbClr val="00B050"/>
                  </a:solidFill>
                </a:ln>
                <a:solidFill>
                  <a:srgbClr val="00B050"/>
                </a:solidFill>
                <a:latin typeface="NikoshBAN" pitchFamily="2" charset="0"/>
                <a:cs typeface="NikoshBAN" pitchFamily="2" charset="0"/>
              </a:rPr>
              <a:t>পাঠের</a:t>
            </a:r>
            <a:r>
              <a:rPr lang="en-US" sz="3700" b="1" dirty="0">
                <a:ln>
                  <a:solidFill>
                    <a:srgbClr val="00B050"/>
                  </a:solidFill>
                </a:ln>
                <a:solidFill>
                  <a:srgbClr val="00B050"/>
                </a:solidFill>
                <a:latin typeface="NikoshBAN" pitchFamily="2" charset="0"/>
                <a:cs typeface="NikoshBAN" pitchFamily="2" charset="0"/>
              </a:rPr>
              <a:t> </a:t>
            </a:r>
            <a:r>
              <a:rPr lang="en-US" sz="3700" b="1" dirty="0" err="1">
                <a:ln>
                  <a:solidFill>
                    <a:srgbClr val="00B050"/>
                  </a:solidFill>
                </a:ln>
                <a:solidFill>
                  <a:srgbClr val="00B050"/>
                </a:solidFill>
                <a:latin typeface="NikoshBAN" pitchFamily="2" charset="0"/>
                <a:cs typeface="NikoshBAN" pitchFamily="2" charset="0"/>
              </a:rPr>
              <a:t>বিষয়</a:t>
            </a:r>
            <a:r>
              <a:rPr lang="en-US" sz="3700" b="1" dirty="0">
                <a:ln>
                  <a:solidFill>
                    <a:srgbClr val="00B050"/>
                  </a:solidFill>
                </a:ln>
                <a:solidFill>
                  <a:srgbClr val="00B050"/>
                </a:solidFill>
                <a:latin typeface="NikoshBAN" pitchFamily="2" charset="0"/>
                <a:cs typeface="NikoshBAN" pitchFamily="2" charset="0"/>
              </a:rPr>
              <a:t>------</a:t>
            </a:r>
            <a:endParaRPr lang="en-GB" sz="3700" b="1" dirty="0">
              <a:ln>
                <a:solidFill>
                  <a:srgbClr val="00B050"/>
                </a:solidFill>
              </a:ln>
              <a:solidFill>
                <a:srgbClr val="00B050"/>
              </a:solidFill>
              <a:latin typeface="NikoshBAN" pitchFamily="2" charset="0"/>
              <a:cs typeface="NikoshBAN" pitchFamily="2" charset="0"/>
            </a:endParaRPr>
          </a:p>
        </p:txBody>
      </p:sp>
      <p:pic>
        <p:nvPicPr>
          <p:cNvPr id="7" name="Picture 2" descr="D:\করোনা\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44"/>
            <a:ext cx="1143000" cy="10837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s://www.ekushey-tv.com/media/imgAll/2019August/hudaibia-1-1909210941.jpg"/>
          <p:cNvPicPr/>
          <p:nvPr/>
        </p:nvPicPr>
        <p:blipFill>
          <a:blip r:embed="rId4" cstate="print"/>
          <a:srcRect/>
          <a:stretch>
            <a:fillRect/>
          </a:stretch>
        </p:blipFill>
        <p:spPr bwMode="auto">
          <a:xfrm>
            <a:off x="325582" y="1676400"/>
            <a:ext cx="8382000" cy="4667250"/>
          </a:xfrm>
          <a:prstGeom prst="rect">
            <a:avLst/>
          </a:prstGeom>
          <a:solidFill>
            <a:schemeClr val="accent2">
              <a:lumMod val="75000"/>
            </a:schemeClr>
          </a:solidFill>
          <a:ln w="9525">
            <a:noFill/>
            <a:miter lim="800000"/>
            <a:headEnd/>
            <a:tailEnd/>
          </a:ln>
          <a:effectLst>
            <a:glow rad="228600">
              <a:schemeClr val="accent5">
                <a:satMod val="175000"/>
                <a:alpha val="40000"/>
              </a:schemeClr>
            </a:glow>
          </a:effectLst>
        </p:spPr>
      </p:pic>
    </p:spTree>
    <p:extLst>
      <p:ext uri="{BB962C8B-B14F-4D97-AF65-F5344CB8AC3E}">
        <p14:creationId xmlns:p14="http://schemas.microsoft.com/office/powerpoint/2010/main" val="294896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850" y="4316"/>
            <a:ext cx="8621067" cy="768765"/>
          </a:xfrm>
          <a:prstGeom prst="rect">
            <a:avLst/>
          </a:prstGeom>
          <a:solidFill>
            <a:srgbClr val="00B050"/>
          </a:solidFill>
          <a:effectLst>
            <a:softEdge rad="127000"/>
          </a:effectLst>
        </p:spPr>
        <p:txBody>
          <a:bodyPr wrap="square" lIns="60290" tIns="30145" rIns="60290" bIns="30145" rtlCol="0">
            <a:spAutoFit/>
          </a:bodyPr>
          <a:lstStyle/>
          <a:p>
            <a:r>
              <a:rPr lang="en-US" sz="4600" b="1" dirty="0">
                <a:latin typeface="NikoshBAN" pitchFamily="2" charset="0"/>
                <a:cs typeface="NikoshBAN" pitchFamily="2" charset="0"/>
              </a:rPr>
              <a:t>                        </a:t>
            </a:r>
            <a:r>
              <a:rPr lang="en-US" sz="4600" b="1" dirty="0" err="1">
                <a:latin typeface="NikoshBAN" pitchFamily="2" charset="0"/>
                <a:cs typeface="NikoshBAN" pitchFamily="2" charset="0"/>
              </a:rPr>
              <a:t>শিখনফল</a:t>
            </a:r>
            <a:endParaRPr lang="en-GB" sz="4600" b="1" dirty="0">
              <a:latin typeface="NikoshBAN" pitchFamily="2" charset="0"/>
              <a:cs typeface="NikoshBAN" pitchFamily="2" charset="0"/>
            </a:endParaRPr>
          </a:p>
        </p:txBody>
      </p:sp>
      <p:sp>
        <p:nvSpPr>
          <p:cNvPr id="6" name="Rectangle 5"/>
          <p:cNvSpPr/>
          <p:nvPr/>
        </p:nvSpPr>
        <p:spPr>
          <a:xfrm>
            <a:off x="114850" y="866082"/>
            <a:ext cx="8797007" cy="768765"/>
          </a:xfrm>
          <a:prstGeom prst="rect">
            <a:avLst/>
          </a:prstGeom>
          <a:solidFill>
            <a:schemeClr val="tx2">
              <a:lumMod val="60000"/>
              <a:lumOff val="40000"/>
            </a:schemeClr>
          </a:solidFill>
        </p:spPr>
        <p:txBody>
          <a:bodyPr wrap="square" lIns="60290" tIns="30145" rIns="60290" bIns="30145">
            <a:spAutoFit/>
          </a:bodyPr>
          <a:lstStyle/>
          <a:p>
            <a:r>
              <a:rPr lang="bn-BD" sz="4600" b="1" dirty="0">
                <a:solidFill>
                  <a:srgbClr val="FF0000"/>
                </a:solidFill>
                <a:latin typeface="NikoshBAN" pitchFamily="2" charset="0"/>
                <a:cs typeface="NikoshBAN" pitchFamily="2" charset="0"/>
              </a:rPr>
              <a:t>এই পাঠ শেষে শিক্ষার্থীরা---</a:t>
            </a:r>
            <a:endParaRPr lang="en-GB" sz="4600" b="1" dirty="0">
              <a:solidFill>
                <a:srgbClr val="FF0000"/>
              </a:solidFill>
            </a:endParaRPr>
          </a:p>
        </p:txBody>
      </p:sp>
      <p:pic>
        <p:nvPicPr>
          <p:cNvPr id="7" name="Picture 2" descr="D:\করোনা\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 y="-3883"/>
            <a:ext cx="1018309" cy="7769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4851" y="1634847"/>
            <a:ext cx="8797006" cy="5448861"/>
          </a:xfrm>
          <a:prstGeom prst="rect">
            <a:avLst/>
          </a:prstGeom>
          <a:solidFill>
            <a:srgbClr val="00B050"/>
          </a:solidFill>
        </p:spPr>
        <p:txBody>
          <a:bodyPr wrap="square" lIns="77404" tIns="38702" rIns="77404" bIns="38702">
            <a:spAutoFit/>
          </a:bodyPr>
          <a:lstStyle/>
          <a:p>
            <a:pPr lvl="0"/>
            <a:r>
              <a:rPr lang="bn-IN" sz="4100" b="1" dirty="0">
                <a:ln>
                  <a:solidFill>
                    <a:schemeClr val="tx1"/>
                  </a:solidFill>
                </a:ln>
                <a:latin typeface="NikoshBAN" pitchFamily="2" charset="0"/>
                <a:cs typeface="NikoshBAN" pitchFamily="2" charset="0"/>
              </a:rPr>
              <a:t>১</a:t>
            </a:r>
            <a:r>
              <a:rPr lang="bn-BD" sz="4100" b="1" dirty="0">
                <a:ln>
                  <a:solidFill>
                    <a:schemeClr val="tx1"/>
                  </a:solidFill>
                </a:ln>
                <a:latin typeface="NikoshBAN" pitchFamily="2" charset="0"/>
                <a:cs typeface="NikoshBAN" pitchFamily="2" charset="0"/>
              </a:rPr>
              <a:t> </a:t>
            </a:r>
            <a:r>
              <a:rPr lang="bn-IN" sz="4100" b="1" dirty="0" smtClean="0">
                <a:ln>
                  <a:solidFill>
                    <a:schemeClr val="tx1"/>
                  </a:solidFill>
                </a:ln>
                <a:latin typeface="NikoshBAN" pitchFamily="2" charset="0"/>
                <a:cs typeface="NikoshBAN" pitchFamily="2" charset="0"/>
              </a:rPr>
              <a:t>.</a:t>
            </a:r>
            <a:r>
              <a:rPr lang="en-US" sz="4400" b="1" dirty="0">
                <a:latin typeface="Kalpurush" pitchFamily="2" charset="0"/>
                <a:cs typeface="Kalpurush" pitchFamily="2" charset="0"/>
              </a:rPr>
              <a:t> </a:t>
            </a:r>
            <a:r>
              <a:rPr lang="en-US" sz="4400" b="1" dirty="0" err="1">
                <a:latin typeface="Kalpurush" pitchFamily="2" charset="0"/>
                <a:cs typeface="Kalpurush" pitchFamily="2" charset="0"/>
              </a:rPr>
              <a:t>হুদায়বিয়া</a:t>
            </a:r>
            <a:r>
              <a:rPr lang="en-US" sz="4400" b="1" dirty="0">
                <a:latin typeface="Kalpurush" pitchFamily="2" charset="0"/>
                <a:cs typeface="Kalpurush" pitchFamily="2" charset="0"/>
              </a:rPr>
              <a:t> </a:t>
            </a:r>
            <a:r>
              <a:rPr lang="en-US" sz="4400" b="1" dirty="0" err="1">
                <a:latin typeface="Kalpurush" pitchFamily="2" charset="0"/>
                <a:cs typeface="Kalpurush" pitchFamily="2" charset="0"/>
              </a:rPr>
              <a:t>সন্ধি</a:t>
            </a:r>
            <a:r>
              <a:rPr lang="en-US" sz="4400" b="1" dirty="0">
                <a:latin typeface="Kalpurush" pitchFamily="2" charset="0"/>
                <a:cs typeface="Kalpurush" pitchFamily="2" charset="0"/>
              </a:rPr>
              <a:t>  </a:t>
            </a:r>
            <a:r>
              <a:rPr lang="en-US" sz="4400" b="1" dirty="0" err="1">
                <a:latin typeface="Kalpurush" pitchFamily="2" charset="0"/>
                <a:cs typeface="Kalpurush" pitchFamily="2" charset="0"/>
              </a:rPr>
              <a:t>কী</a:t>
            </a:r>
            <a:r>
              <a:rPr lang="en-US" sz="4400" b="1" dirty="0">
                <a:latin typeface="Kalpurush" pitchFamily="2" charset="0"/>
                <a:cs typeface="Kalpurush" pitchFamily="2" charset="0"/>
              </a:rPr>
              <a:t> </a:t>
            </a:r>
            <a:r>
              <a:rPr lang="en-US" sz="4400" b="1" dirty="0" err="1">
                <a:latin typeface="Kalpurush" pitchFamily="2" charset="0"/>
                <a:cs typeface="Kalpurush" pitchFamily="2" charset="0"/>
              </a:rPr>
              <a:t>তা</a:t>
            </a:r>
            <a:r>
              <a:rPr lang="en-US" sz="4400" b="1" dirty="0">
                <a:latin typeface="Kalpurush" pitchFamily="2" charset="0"/>
                <a:cs typeface="Kalpurush" pitchFamily="2" charset="0"/>
              </a:rPr>
              <a:t> </a:t>
            </a:r>
            <a:r>
              <a:rPr lang="bn-BD" sz="4400" b="1" dirty="0">
                <a:latin typeface="Kalpurush" pitchFamily="2" charset="0"/>
                <a:cs typeface="Kalpurush" pitchFamily="2" charset="0"/>
              </a:rPr>
              <a:t>বলতে পারবে।</a:t>
            </a:r>
            <a:r>
              <a:rPr lang="en-US" sz="4400" b="1" dirty="0">
                <a:latin typeface="Kalpurush" pitchFamily="2" charset="0"/>
                <a:cs typeface="Kalpurush" pitchFamily="2" charset="0"/>
              </a:rPr>
              <a:t> </a:t>
            </a:r>
            <a:endParaRPr lang="en-US" sz="4400" b="1" dirty="0"/>
          </a:p>
          <a:p>
            <a:pPr lvl="0"/>
            <a:r>
              <a:rPr lang="bn-IN" sz="4100" b="1" dirty="0" smtClean="0">
                <a:ln>
                  <a:solidFill>
                    <a:schemeClr val="tx1"/>
                  </a:solidFill>
                </a:ln>
                <a:latin typeface="NikoshBAN" pitchFamily="2" charset="0"/>
                <a:cs typeface="NikoshBAN" pitchFamily="2" charset="0"/>
              </a:rPr>
              <a:t>২.</a:t>
            </a:r>
            <a:r>
              <a:rPr lang="bn-BD" sz="4400" b="1" dirty="0">
                <a:latin typeface="Kalpurush" pitchFamily="2" charset="0"/>
                <a:cs typeface="Kalpurush" pitchFamily="2" charset="0"/>
              </a:rPr>
              <a:t> </a:t>
            </a:r>
            <a:r>
              <a:rPr lang="en-US" sz="4400" b="1" dirty="0" err="1">
                <a:latin typeface="Kalpurush" pitchFamily="2" charset="0"/>
                <a:cs typeface="Kalpurush" pitchFamily="2" charset="0"/>
              </a:rPr>
              <a:t>হুদায়বিয়া</a:t>
            </a:r>
            <a:r>
              <a:rPr lang="en-US" sz="4400" b="1" dirty="0">
                <a:latin typeface="Kalpurush" pitchFamily="2" charset="0"/>
                <a:cs typeface="Kalpurush" pitchFamily="2" charset="0"/>
              </a:rPr>
              <a:t> </a:t>
            </a:r>
            <a:r>
              <a:rPr lang="en-US" sz="4400" b="1" dirty="0" err="1">
                <a:latin typeface="Kalpurush" pitchFamily="2" charset="0"/>
                <a:cs typeface="Kalpurush" pitchFamily="2" charset="0"/>
              </a:rPr>
              <a:t>সন্ধি</a:t>
            </a:r>
            <a:r>
              <a:rPr lang="bn-BD" sz="4400" b="1" dirty="0" smtClean="0">
                <a:latin typeface="Kalpurush" pitchFamily="2" charset="0"/>
                <a:cs typeface="Kalpurush" pitchFamily="2" charset="0"/>
              </a:rPr>
              <a:t> </a:t>
            </a:r>
            <a:r>
              <a:rPr lang="bn-BD" sz="4400" b="1" dirty="0">
                <a:latin typeface="Kalpurush" pitchFamily="2" charset="0"/>
                <a:cs typeface="Kalpurush" pitchFamily="2" charset="0"/>
              </a:rPr>
              <a:t>প্রেক্ষাপট/কারণ বর্ণনা করতে পারবে</a:t>
            </a:r>
            <a:r>
              <a:rPr lang="bn-BD" sz="4000" b="1" dirty="0">
                <a:latin typeface="Kalpurush" pitchFamily="2" charset="0"/>
                <a:cs typeface="Kalpurush" pitchFamily="2" charset="0"/>
              </a:rPr>
              <a:t>।</a:t>
            </a:r>
            <a:endParaRPr lang="en-US" sz="4000" b="1" dirty="0"/>
          </a:p>
          <a:p>
            <a:pPr lvl="0"/>
            <a:r>
              <a:rPr lang="bn-IN" sz="4100" b="1" dirty="0" smtClean="0">
                <a:ln>
                  <a:solidFill>
                    <a:schemeClr val="tx1"/>
                  </a:solidFill>
                </a:ln>
                <a:latin typeface="NikoshBAN" pitchFamily="2" charset="0"/>
                <a:cs typeface="NikoshBAN" pitchFamily="2" charset="0"/>
              </a:rPr>
              <a:t>৩.</a:t>
            </a:r>
            <a:r>
              <a:rPr lang="bn-BD" sz="4400" b="1" dirty="0">
                <a:latin typeface="Kalpurush" pitchFamily="2" charset="0"/>
                <a:cs typeface="Kalpurush" pitchFamily="2" charset="0"/>
              </a:rPr>
              <a:t> </a:t>
            </a:r>
            <a:r>
              <a:rPr lang="en-US" sz="4400" b="1" dirty="0" err="1">
                <a:latin typeface="Kalpurush" pitchFamily="2" charset="0"/>
                <a:cs typeface="Kalpurush" pitchFamily="2" charset="0"/>
              </a:rPr>
              <a:t>হুদায়বিয়া</a:t>
            </a:r>
            <a:r>
              <a:rPr lang="en-US" sz="4400" b="1" dirty="0">
                <a:latin typeface="Kalpurush" pitchFamily="2" charset="0"/>
                <a:cs typeface="Kalpurush" pitchFamily="2" charset="0"/>
              </a:rPr>
              <a:t> </a:t>
            </a:r>
            <a:r>
              <a:rPr lang="en-US" sz="4400" b="1" dirty="0" err="1">
                <a:latin typeface="Kalpurush" pitchFamily="2" charset="0"/>
                <a:cs typeface="Kalpurush" pitchFamily="2" charset="0"/>
              </a:rPr>
              <a:t>সন্ধি</a:t>
            </a:r>
            <a:r>
              <a:rPr lang="en-US" sz="4400" b="1" dirty="0">
                <a:latin typeface="Kalpurush" pitchFamily="2" charset="0"/>
                <a:cs typeface="Kalpurush" pitchFamily="2" charset="0"/>
              </a:rPr>
              <a:t> </a:t>
            </a:r>
            <a:r>
              <a:rPr lang="bn-BD" sz="4400" b="1" dirty="0" smtClean="0">
                <a:latin typeface="Kalpurush" pitchFamily="2" charset="0"/>
                <a:cs typeface="Kalpurush" pitchFamily="2" charset="0"/>
              </a:rPr>
              <a:t>এর </a:t>
            </a:r>
            <a:r>
              <a:rPr lang="bn-BD" sz="4400" b="1" dirty="0">
                <a:latin typeface="Kalpurush" pitchFamily="2" charset="0"/>
                <a:cs typeface="Kalpurush" pitchFamily="2" charset="0"/>
              </a:rPr>
              <a:t>শর্তাবলী লিখতে পারবে</a:t>
            </a:r>
            <a:endParaRPr lang="en-US" sz="4400" dirty="0"/>
          </a:p>
          <a:p>
            <a:pPr lvl="0"/>
            <a:r>
              <a:rPr lang="en-US" sz="4100" b="1" dirty="0" smtClean="0">
                <a:ln>
                  <a:solidFill>
                    <a:schemeClr val="tx1"/>
                  </a:solidFill>
                </a:ln>
                <a:latin typeface="NikoshBAN" pitchFamily="2" charset="0"/>
                <a:cs typeface="NikoshBAN" pitchFamily="2" charset="0"/>
              </a:rPr>
              <a:t>৪. </a:t>
            </a:r>
            <a:r>
              <a:rPr lang="en-US" sz="4400" b="1" dirty="0" err="1">
                <a:latin typeface="Kalpurush" pitchFamily="2" charset="0"/>
                <a:cs typeface="Kalpurush" pitchFamily="2" charset="0"/>
              </a:rPr>
              <a:t>হুদায়বিয়া</a:t>
            </a:r>
            <a:r>
              <a:rPr lang="en-US" sz="4400" b="1" dirty="0">
                <a:latin typeface="Kalpurush" pitchFamily="2" charset="0"/>
                <a:cs typeface="Kalpurush" pitchFamily="2" charset="0"/>
              </a:rPr>
              <a:t> </a:t>
            </a:r>
            <a:r>
              <a:rPr lang="en-US" sz="4400" b="1" dirty="0" err="1">
                <a:latin typeface="Kalpurush" pitchFamily="2" charset="0"/>
                <a:cs typeface="Kalpurush" pitchFamily="2" charset="0"/>
              </a:rPr>
              <a:t>সন্ধি</a:t>
            </a:r>
            <a:r>
              <a:rPr lang="en-US" sz="4400" b="1" dirty="0">
                <a:latin typeface="Kalpurush" pitchFamily="2" charset="0"/>
                <a:cs typeface="Kalpurush" pitchFamily="2" charset="0"/>
              </a:rPr>
              <a:t> </a:t>
            </a:r>
            <a:r>
              <a:rPr lang="bn-BD" sz="4400" b="1" dirty="0" smtClean="0">
                <a:latin typeface="Kalpurush" pitchFamily="2" charset="0"/>
                <a:cs typeface="Kalpurush" pitchFamily="2" charset="0"/>
              </a:rPr>
              <a:t>এর </a:t>
            </a:r>
            <a:r>
              <a:rPr lang="bn-BD" sz="4400" b="1" dirty="0">
                <a:latin typeface="Kalpurush" pitchFamily="2" charset="0"/>
                <a:cs typeface="Kalpurush" pitchFamily="2" charset="0"/>
              </a:rPr>
              <a:t>গুরুত্ব লিখতে পারবে। </a:t>
            </a:r>
            <a:endParaRPr lang="en-US" sz="4400" b="1" dirty="0"/>
          </a:p>
          <a:p>
            <a:endParaRPr lang="en-US" sz="4100" b="1" dirty="0">
              <a:ln>
                <a:solidFill>
                  <a:schemeClr val="tx1"/>
                </a:solidFill>
              </a:ln>
              <a:latin typeface="NikoshBAN" pitchFamily="2" charset="0"/>
              <a:cs typeface="NikoshBAN" pitchFamily="2" charset="0"/>
            </a:endParaRPr>
          </a:p>
        </p:txBody>
      </p:sp>
    </p:spTree>
    <p:extLst>
      <p:ext uri="{BB962C8B-B14F-4D97-AF65-F5344CB8AC3E}">
        <p14:creationId xmlns:p14="http://schemas.microsoft.com/office/powerpoint/2010/main" val="109121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ekushey-tv.com/media/PhotoGallery/2019August/hudaibia-1909210941.jpg"/>
          <p:cNvPicPr/>
          <p:nvPr/>
        </p:nvPicPr>
        <p:blipFill>
          <a:blip r:embed="rId3" cstate="print"/>
          <a:srcRect/>
          <a:stretch>
            <a:fillRect/>
          </a:stretch>
        </p:blipFill>
        <p:spPr bwMode="auto">
          <a:xfrm>
            <a:off x="609600" y="1097280"/>
            <a:ext cx="7848600" cy="5349240"/>
          </a:xfrm>
          <a:prstGeom prst="rect">
            <a:avLst/>
          </a:prstGeom>
          <a:noFill/>
          <a:ln w="9525">
            <a:noFill/>
            <a:miter lim="800000"/>
            <a:headEnd/>
            <a:tailEnd/>
          </a:ln>
        </p:spPr>
      </p:pic>
      <p:sp>
        <p:nvSpPr>
          <p:cNvPr id="3" name="Rectangle 2"/>
          <p:cNvSpPr/>
          <p:nvPr/>
        </p:nvSpPr>
        <p:spPr>
          <a:xfrm>
            <a:off x="1295400" y="0"/>
            <a:ext cx="6629400" cy="923330"/>
          </a:xfrm>
          <a:prstGeom prst="rect">
            <a:avLst/>
          </a:prstGeom>
          <a:blipFill>
            <a:blip r:embed="rId4" cstate="print"/>
            <a:tile tx="0" ty="0" sx="100000" sy="100000" flip="none" algn="tl"/>
          </a:blipFill>
        </p:spPr>
        <p:txBody>
          <a:bodyPr wrap="square" lIns="91440" tIns="45720" rIns="91440" bIns="45720">
            <a:spAutoFit/>
          </a:bodyPr>
          <a:lstStyle/>
          <a:p>
            <a:pPr algn="ctr"/>
            <a:r>
              <a:rPr lang="bn-BD"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হুদায়বিয়ার সন্ধি</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4" name="Picture 3" descr="D:\করোনা\imag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0"/>
            <a:ext cx="1142998"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190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251204"/>
            <a:ext cx="3124200" cy="4874959"/>
          </a:xfrm>
          <a:solidFill>
            <a:schemeClr val="accent1"/>
          </a:solidFill>
          <a:effectLst>
            <a:glow rad="228600">
              <a:schemeClr val="accent1">
                <a:satMod val="175000"/>
                <a:alpha val="40000"/>
              </a:schemeClr>
            </a:glow>
          </a:effectLst>
        </p:spPr>
        <p:txBody>
          <a:bodyPr>
            <a:normAutofit/>
          </a:bodyPr>
          <a:lstStyle/>
          <a:p>
            <a:pPr lvl="0"/>
            <a:endParaRPr lang="en-US" b="1" dirty="0" smtClean="0">
              <a:solidFill>
                <a:schemeClr val="bg1"/>
              </a:solidFill>
            </a:endParaRPr>
          </a:p>
          <a:p>
            <a:pPr lvl="0"/>
            <a:r>
              <a:rPr lang="bn-BD" b="1" dirty="0" smtClean="0">
                <a:solidFill>
                  <a:schemeClr val="bg1"/>
                </a:solidFill>
              </a:rPr>
              <a:t>মক্কার </a:t>
            </a:r>
            <a:r>
              <a:rPr lang="bn-BD" b="1" dirty="0">
                <a:solidFill>
                  <a:schemeClr val="bg1"/>
                </a:solidFill>
              </a:rPr>
              <a:t>৯ মাইল দূরে হুদায়বিয়া নামক কূপ বা ঝর্ণার পাশে এ সন্ধি হয়েছিল বলে এর নাম হুদায়বিয়ার সন্ধি। </a:t>
            </a:r>
            <a:endParaRPr lang="en-US" b="1" dirty="0">
              <a:solidFill>
                <a:schemeClr val="bg1"/>
              </a:solidFill>
            </a:endParaRPr>
          </a:p>
          <a:p>
            <a:endParaRPr lang="en-US" dirty="0">
              <a:solidFill>
                <a:schemeClr val="bg1"/>
              </a:solidFill>
            </a:endParaRPr>
          </a:p>
        </p:txBody>
      </p:sp>
      <p:sp>
        <p:nvSpPr>
          <p:cNvPr id="4" name="Content Placeholder 3"/>
          <p:cNvSpPr>
            <a:spLocks noGrp="1"/>
          </p:cNvSpPr>
          <p:nvPr>
            <p:ph sz="half" idx="2"/>
          </p:nvPr>
        </p:nvSpPr>
        <p:spPr>
          <a:xfrm>
            <a:off x="3657600" y="990600"/>
            <a:ext cx="5334000" cy="5334000"/>
          </a:xfrm>
          <a:solidFill>
            <a:schemeClr val="accent3"/>
          </a:solidFill>
          <a:effectLst>
            <a:glow rad="228600">
              <a:schemeClr val="accent5">
                <a:satMod val="175000"/>
                <a:alpha val="40000"/>
              </a:schemeClr>
            </a:glow>
          </a:effectLst>
        </p:spPr>
        <p:txBody>
          <a:bodyPr>
            <a:noAutofit/>
          </a:bodyPr>
          <a:lstStyle/>
          <a:p>
            <a:pPr lvl="0"/>
            <a:r>
              <a:rPr lang="bn-BD" sz="3200" b="1" dirty="0">
                <a:latin typeface="Kalpurush" panose="02000600000000000000" pitchFamily="2" charset="0"/>
                <a:cs typeface="Kalpurush" panose="02000600000000000000" pitchFamily="2" charset="0"/>
              </a:rPr>
              <a:t>৬২৮ খ্রি ৬ষ্ঠ হিজরির জিলকদ মাসে </a:t>
            </a:r>
            <a:r>
              <a:rPr lang="bn-BD" sz="3200" b="1" dirty="0"/>
              <a:t> মুহাম্মদ (সা) ১৪০০ সাহাবী নিয়ে মক্কায় হজ্জ </a:t>
            </a:r>
            <a:r>
              <a:rPr lang="bn-IN" sz="3200" b="1" dirty="0"/>
              <a:t> </a:t>
            </a:r>
            <a:r>
              <a:rPr lang="bn-BD" sz="3200" b="1" dirty="0"/>
              <a:t>কর‍</a:t>
            </a:r>
            <a:r>
              <a:rPr lang="bn-IN" sz="3200" b="1" dirty="0"/>
              <a:t>তে </a:t>
            </a:r>
            <a:r>
              <a:rPr lang="bn-BD" sz="3200" b="1" dirty="0"/>
              <a:t>গেলে কুরাইশদের বাধার মুখে পড়ে হুদায়বিয়া নামক কূপ বা ঝর্ণার</a:t>
            </a:r>
            <a:r>
              <a:rPr lang="bn-IN" sz="3200" b="1" dirty="0"/>
              <a:t> </a:t>
            </a:r>
            <a:r>
              <a:rPr lang="bn-BD" sz="3200" b="1" dirty="0"/>
              <a:t>পাশে কুরাইশ বনাম মুসলমানদের মধ্যে যে চুক্তি/ সন্ধি হয় তাই হুদায়বিয়ার সন্ধি নামে পরিচিত।</a:t>
            </a:r>
          </a:p>
          <a:p>
            <a:endParaRPr lang="en-US" sz="3200" dirty="0"/>
          </a:p>
        </p:txBody>
      </p:sp>
      <p:sp>
        <p:nvSpPr>
          <p:cNvPr id="5" name="TextBox 4"/>
          <p:cNvSpPr txBox="1"/>
          <p:nvPr/>
        </p:nvSpPr>
        <p:spPr>
          <a:xfrm>
            <a:off x="914400" y="90844"/>
            <a:ext cx="3048000" cy="584775"/>
          </a:xfrm>
          <a:prstGeom prst="rect">
            <a:avLst/>
          </a:prstGeom>
          <a:solidFill>
            <a:schemeClr val="bg2"/>
          </a:solidFill>
          <a:effectLst>
            <a:glow rad="228600">
              <a:schemeClr val="accent6">
                <a:satMod val="175000"/>
                <a:alpha val="40000"/>
              </a:schemeClr>
            </a:glow>
          </a:effectLst>
        </p:spPr>
        <p:txBody>
          <a:bodyPr wrap="square" rtlCol="0">
            <a:spAutoFit/>
          </a:bodyPr>
          <a:lstStyle/>
          <a:p>
            <a:r>
              <a:rPr lang="bn-BD" sz="3200" b="1" dirty="0"/>
              <a:t>নামকরণঃ</a:t>
            </a:r>
            <a:endParaRPr lang="en-US" sz="3200" dirty="0"/>
          </a:p>
        </p:txBody>
      </p:sp>
      <p:sp>
        <p:nvSpPr>
          <p:cNvPr id="6" name="Rectangle 5"/>
          <p:cNvSpPr/>
          <p:nvPr/>
        </p:nvSpPr>
        <p:spPr>
          <a:xfrm>
            <a:off x="4800600" y="152400"/>
            <a:ext cx="3895618" cy="461665"/>
          </a:xfrm>
          <a:prstGeom prst="rect">
            <a:avLst/>
          </a:prstGeom>
          <a:solidFill>
            <a:schemeClr val="accent1">
              <a:lumMod val="40000"/>
              <a:lumOff val="60000"/>
            </a:schemeClr>
          </a:solidFill>
          <a:effectLst>
            <a:glow rad="228600">
              <a:schemeClr val="accent6">
                <a:satMod val="175000"/>
                <a:alpha val="40000"/>
              </a:schemeClr>
            </a:glow>
          </a:effectLst>
        </p:spPr>
        <p:txBody>
          <a:bodyPr wrap="none">
            <a:spAutoFit/>
          </a:bodyPr>
          <a:lstStyle/>
          <a:p>
            <a:r>
              <a:rPr lang="bn-BD" sz="2400" b="1" dirty="0">
                <a:solidFill>
                  <a:srgbClr val="FF0000"/>
                </a:solidFill>
              </a:rPr>
              <a:t>হুদায়বিয়ার </a:t>
            </a:r>
            <a:r>
              <a:rPr lang="bn-BD" sz="2400" b="1" dirty="0" smtClean="0">
                <a:solidFill>
                  <a:srgbClr val="FF0000"/>
                </a:solidFill>
              </a:rPr>
              <a:t>সন্ধি</a:t>
            </a:r>
            <a:r>
              <a:rPr lang="en-US" sz="2400" b="1" dirty="0" smtClean="0">
                <a:solidFill>
                  <a:srgbClr val="FF0000"/>
                </a:solidFill>
              </a:rPr>
              <a:t>র</a:t>
            </a:r>
            <a:r>
              <a:rPr lang="bn-BD" sz="2400" b="1" dirty="0" smtClean="0">
                <a:solidFill>
                  <a:srgbClr val="FF0000"/>
                </a:solidFill>
              </a:rPr>
              <a:t> </a:t>
            </a:r>
            <a:r>
              <a:rPr lang="bn-BD" sz="2400" b="1" dirty="0">
                <a:solidFill>
                  <a:srgbClr val="FF0000"/>
                </a:solidFill>
              </a:rPr>
              <a:t>পরিচিত</a:t>
            </a:r>
            <a:endParaRPr lang="en-US" sz="2400" dirty="0">
              <a:solidFill>
                <a:srgbClr val="FF0000"/>
              </a:solidFill>
            </a:endParaRPr>
          </a:p>
        </p:txBody>
      </p:sp>
      <p:sp>
        <p:nvSpPr>
          <p:cNvPr id="7" name="Down Arrow 6"/>
          <p:cNvSpPr/>
          <p:nvPr/>
        </p:nvSpPr>
        <p:spPr>
          <a:xfrm>
            <a:off x="2209800" y="762000"/>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728734" y="614065"/>
            <a:ext cx="484632" cy="3765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D:\করোনা\imag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0"/>
            <a:ext cx="867764" cy="67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930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TotalTime>
  <Words>1337</Words>
  <Application>Microsoft Office PowerPoint</Application>
  <PresentationFormat>On-screen Show (4:3)</PresentationFormat>
  <Paragraphs>137</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পূর্বজ্ঞান যাচাই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 û`vqweqv Kx?      1 L) Òû`vqweqvi mwÜ f½ g°v weR‡qi KviYÓ- e¨vL¨v Ki|   2 M) DwÏc‡KiÒaxZcyi mg‡SvZvÓ Gi mv‡_ gnvbex (mv:) Gi Rxe‡bi †Kvb NUbvi wgj Kiv hvq? e¨vL¨v Ki|       3 N) Dchy©³ NUbvwU wQj, gynv¤§` (mv:) Gi Rb¨ cÖKvk¨ weRq- e¨vL¨v Ki|  4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আজকের ক্লাসে তোমাদের স্বাগতম ও ফুলেল শুভেচ্ছা</dc:title>
  <dc:creator>user</dc:creator>
  <cp:lastModifiedBy>user</cp:lastModifiedBy>
  <cp:revision>53</cp:revision>
  <dcterms:created xsi:type="dcterms:W3CDTF">2021-01-06T03:48:42Z</dcterms:created>
  <dcterms:modified xsi:type="dcterms:W3CDTF">2021-01-31T15:12:40Z</dcterms:modified>
</cp:coreProperties>
</file>