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1"/>
  </p:sldMasterIdLst>
  <p:notesMasterIdLst>
    <p:notesMasterId r:id="rId18"/>
  </p:notesMasterIdLst>
  <p:sldIdLst>
    <p:sldId id="311" r:id="rId2"/>
    <p:sldId id="324" r:id="rId3"/>
    <p:sldId id="256" r:id="rId4"/>
    <p:sldId id="299" r:id="rId5"/>
    <p:sldId id="315" r:id="rId6"/>
    <p:sldId id="316" r:id="rId7"/>
    <p:sldId id="317" r:id="rId8"/>
    <p:sldId id="318" r:id="rId9"/>
    <p:sldId id="319" r:id="rId10"/>
    <p:sldId id="320" r:id="rId11"/>
    <p:sldId id="314" r:id="rId12"/>
    <p:sldId id="321" r:id="rId13"/>
    <p:sldId id="322" r:id="rId14"/>
    <p:sldId id="323" r:id="rId15"/>
    <p:sldId id="291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AABE2"/>
    <a:srgbClr val="CC0066"/>
    <a:srgbClr val="FF5050"/>
    <a:srgbClr val="66FFFF"/>
    <a:srgbClr val="990099"/>
    <a:srgbClr val="CCCC00"/>
    <a:srgbClr val="996633"/>
    <a:srgbClr val="496B7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71" autoAdjust="0"/>
  </p:normalViewPr>
  <p:slideViewPr>
    <p:cSldViewPr>
      <p:cViewPr varScale="1">
        <p:scale>
          <a:sx n="41" d="100"/>
          <a:sy n="41" d="100"/>
        </p:scale>
        <p:origin x="20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AA333-03EC-4BB3-8101-2EEE662D00F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0A57F2-17D7-46B5-B7A7-4BDA866CE95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CDFFA8B-FB4C-4F3A-8E9C-143CDD714710}" type="parTrans" cxnId="{A74DDCF6-6F5F-4BDE-A0D4-B9188B7F3B9D}">
      <dgm:prSet/>
      <dgm:spPr/>
      <dgm:t>
        <a:bodyPr/>
        <a:lstStyle/>
        <a:p>
          <a:endParaRPr lang="en-US"/>
        </a:p>
      </dgm:t>
    </dgm:pt>
    <dgm:pt modelId="{34B16043-BAD0-4A0E-B8E6-1E708717DD05}" type="sibTrans" cxnId="{A74DDCF6-6F5F-4BDE-A0D4-B9188B7F3B9D}">
      <dgm:prSet/>
      <dgm:spPr/>
      <dgm:t>
        <a:bodyPr/>
        <a:lstStyle/>
        <a:p>
          <a:endParaRPr lang="en-US"/>
        </a:p>
      </dgm:t>
    </dgm:pt>
    <dgm:pt modelId="{9C0515FB-1DA1-4907-8BD4-10A1A2246516}">
      <dgm:prSet phldrT="[Text]" custT="1"/>
      <dgm:spPr/>
      <dgm:t>
        <a:bodyPr/>
        <a:lstStyle/>
        <a:p>
          <a:r>
            <a:rPr lang="en-US" sz="1600" dirty="0" err="1" smtClean="0"/>
            <a:t>জন্ম</a:t>
          </a:r>
          <a:endParaRPr lang="en-US" sz="1600" dirty="0" smtClean="0"/>
        </a:p>
        <a:p>
          <a:r>
            <a:rPr lang="en-US" sz="1600" dirty="0" smtClean="0"/>
            <a:t>১৮৭৬ </a:t>
          </a:r>
          <a:r>
            <a:rPr lang="en-US" sz="1600" dirty="0" err="1" smtClean="0"/>
            <a:t>সালে</a:t>
          </a:r>
          <a:endParaRPr lang="en-US" sz="1600" dirty="0"/>
        </a:p>
      </dgm:t>
    </dgm:pt>
    <dgm:pt modelId="{D51CE5B0-9F7C-4C43-AFD6-890FB5E89200}" type="parTrans" cxnId="{B4C95AA9-AF52-4DED-82C7-1C4C019D1594}">
      <dgm:prSet/>
      <dgm:spPr/>
      <dgm:t>
        <a:bodyPr/>
        <a:lstStyle/>
        <a:p>
          <a:endParaRPr lang="en-US"/>
        </a:p>
      </dgm:t>
    </dgm:pt>
    <dgm:pt modelId="{A863001B-2C77-4005-8770-34E57DFA757E}" type="sibTrans" cxnId="{B4C95AA9-AF52-4DED-82C7-1C4C019D1594}">
      <dgm:prSet/>
      <dgm:spPr/>
      <dgm:t>
        <a:bodyPr/>
        <a:lstStyle/>
        <a:p>
          <a:endParaRPr lang="en-US"/>
        </a:p>
      </dgm:t>
    </dgm:pt>
    <dgm:pt modelId="{856B3580-926C-4CCC-B99F-F884245D414D}">
      <dgm:prSet phldrT="[Text]" custT="1"/>
      <dgm:spPr/>
      <dgm:t>
        <a:bodyPr/>
        <a:lstStyle/>
        <a:p>
          <a:r>
            <a:rPr lang="en-US" sz="1600" dirty="0" err="1" smtClean="0"/>
            <a:t>পশ্চিম</a:t>
          </a:r>
          <a:r>
            <a:rPr lang="en-US" sz="1600" dirty="0" smtClean="0"/>
            <a:t> </a:t>
          </a:r>
          <a:r>
            <a:rPr lang="en-US" sz="1600" dirty="0" err="1" smtClean="0"/>
            <a:t>বঙেগর</a:t>
          </a:r>
          <a:r>
            <a:rPr lang="en-US" sz="1600" dirty="0" smtClean="0"/>
            <a:t> </a:t>
          </a:r>
          <a:r>
            <a:rPr lang="en-US" sz="1600" dirty="0" err="1" smtClean="0"/>
            <a:t>হুগলি</a:t>
          </a:r>
          <a:r>
            <a:rPr lang="en-US" sz="1600" dirty="0" smtClean="0"/>
            <a:t> </a:t>
          </a:r>
          <a:r>
            <a:rPr lang="en-US" sz="1600" dirty="0" err="1" smtClean="0"/>
            <a:t>জেলার</a:t>
          </a:r>
          <a:r>
            <a:rPr lang="en-US" sz="1600" dirty="0" smtClean="0"/>
            <a:t> </a:t>
          </a:r>
          <a:r>
            <a:rPr lang="en-US" sz="1600" dirty="0" err="1" smtClean="0"/>
            <a:t>দেবানান্দপুর</a:t>
          </a:r>
          <a:r>
            <a:rPr lang="en-US" sz="1600" dirty="0" smtClean="0"/>
            <a:t>  </a:t>
          </a:r>
          <a:r>
            <a:rPr lang="en-US" sz="1600" dirty="0" err="1" smtClean="0"/>
            <a:t>গ্রামে</a:t>
          </a:r>
          <a:r>
            <a:rPr lang="en-US" sz="1600" dirty="0" smtClean="0"/>
            <a:t> </a:t>
          </a:r>
          <a:r>
            <a:rPr lang="en-US" sz="1600" dirty="0" err="1" smtClean="0"/>
            <a:t>জন্ম</a:t>
          </a:r>
          <a:r>
            <a:rPr lang="en-US" sz="1600" dirty="0" smtClean="0"/>
            <a:t> </a:t>
          </a:r>
          <a:r>
            <a:rPr lang="en-US" sz="1600" dirty="0" err="1" smtClean="0"/>
            <a:t>গ্রহন</a:t>
          </a:r>
          <a:r>
            <a:rPr lang="en-US" sz="1600" dirty="0" smtClean="0"/>
            <a:t> </a:t>
          </a:r>
          <a:r>
            <a:rPr lang="en-US" sz="1600" dirty="0" err="1" smtClean="0"/>
            <a:t>করেন</a:t>
          </a:r>
          <a:r>
            <a:rPr lang="en-US" sz="1600" dirty="0" smtClean="0"/>
            <a:t>।</a:t>
          </a:r>
          <a:endParaRPr lang="en-US" sz="1600" dirty="0"/>
        </a:p>
      </dgm:t>
    </dgm:pt>
    <dgm:pt modelId="{2ED3EBAE-0018-4EE4-AEF6-6679626A3BF5}" type="parTrans" cxnId="{FFC947F4-81FA-4D29-A6E4-BB204D16ABA2}">
      <dgm:prSet/>
      <dgm:spPr/>
      <dgm:t>
        <a:bodyPr/>
        <a:lstStyle/>
        <a:p>
          <a:endParaRPr lang="en-US"/>
        </a:p>
      </dgm:t>
    </dgm:pt>
    <dgm:pt modelId="{6F70638F-B730-4DB3-AD6C-A323C027C0F7}" type="sibTrans" cxnId="{FFC947F4-81FA-4D29-A6E4-BB204D16ABA2}">
      <dgm:prSet/>
      <dgm:spPr/>
      <dgm:t>
        <a:bodyPr/>
        <a:lstStyle/>
        <a:p>
          <a:endParaRPr lang="en-US"/>
        </a:p>
      </dgm:t>
    </dgm:pt>
    <dgm:pt modelId="{6E8EEEAD-5A9F-4340-BC2C-8D10695DAC39}">
      <dgm:prSet phldrT="[Text]" custT="1"/>
      <dgm:spPr/>
      <dgm:t>
        <a:bodyPr/>
        <a:lstStyle/>
        <a:p>
          <a:r>
            <a:rPr lang="en-US" sz="1600" dirty="0" smtClean="0"/>
            <a:t>১৯০৩-১৯১৬ </a:t>
          </a:r>
          <a:r>
            <a:rPr lang="en-US" sz="1600" dirty="0" err="1" smtClean="0"/>
            <a:t>স্যাহিত্য</a:t>
          </a:r>
          <a:r>
            <a:rPr lang="en-US" sz="1600" dirty="0" smtClean="0"/>
            <a:t> </a:t>
          </a:r>
          <a:r>
            <a:rPr lang="en-US" sz="1600" dirty="0" err="1" smtClean="0"/>
            <a:t>সাধনায়</a:t>
          </a:r>
          <a:r>
            <a:rPr lang="en-US" sz="1600" dirty="0" smtClean="0"/>
            <a:t> </a:t>
          </a:r>
          <a:r>
            <a:rPr lang="en-US" sz="1600" dirty="0" err="1" smtClean="0"/>
            <a:t>আত্ননিয়োগ</a:t>
          </a:r>
          <a:r>
            <a:rPr lang="en-US" sz="1600" dirty="0" smtClean="0"/>
            <a:t> </a:t>
          </a:r>
          <a:r>
            <a:rPr lang="en-US" sz="1600" dirty="0" err="1" smtClean="0"/>
            <a:t>করেন</a:t>
          </a:r>
          <a:endParaRPr lang="en-US" sz="1600" dirty="0"/>
        </a:p>
      </dgm:t>
    </dgm:pt>
    <dgm:pt modelId="{F441AC63-2754-41E6-B6CB-880C08126C64}" type="parTrans" cxnId="{2429BAA2-44FD-421F-9BED-BA3236BDBF1B}">
      <dgm:prSet/>
      <dgm:spPr/>
      <dgm:t>
        <a:bodyPr/>
        <a:lstStyle/>
        <a:p>
          <a:endParaRPr lang="en-US"/>
        </a:p>
      </dgm:t>
    </dgm:pt>
    <dgm:pt modelId="{2A839039-65CB-42DB-AD9A-7AC5BC260BF0}" type="sibTrans" cxnId="{2429BAA2-44FD-421F-9BED-BA3236BDBF1B}">
      <dgm:prSet/>
      <dgm:spPr/>
      <dgm:t>
        <a:bodyPr/>
        <a:lstStyle/>
        <a:p>
          <a:endParaRPr lang="en-US"/>
        </a:p>
      </dgm:t>
    </dgm:pt>
    <dgm:pt modelId="{3485CAEE-F6BB-4B4A-8044-F4A7095B079B}">
      <dgm:prSet phldrT="[Text]" custT="1"/>
      <dgm:spPr/>
      <dgm:t>
        <a:bodyPr/>
        <a:lstStyle/>
        <a:p>
          <a:r>
            <a:rPr lang="en-US" sz="1400" dirty="0" smtClean="0"/>
            <a:t>১৯০৭ </a:t>
          </a:r>
          <a:r>
            <a:rPr lang="en-US" sz="1400" dirty="0" err="1" smtClean="0"/>
            <a:t>সালে</a:t>
          </a:r>
          <a:r>
            <a:rPr lang="en-US" sz="1400" dirty="0" smtClean="0"/>
            <a:t> </a:t>
          </a:r>
          <a:r>
            <a:rPr lang="en-US" sz="1400" dirty="0" err="1" smtClean="0"/>
            <a:t>ভারতীয়</a:t>
          </a:r>
          <a:r>
            <a:rPr lang="en-US" sz="1400" dirty="0" smtClean="0"/>
            <a:t> </a:t>
          </a:r>
          <a:r>
            <a:rPr lang="en-US" sz="1400" dirty="0" err="1" smtClean="0"/>
            <a:t>পত্রিকায়</a:t>
          </a:r>
          <a:r>
            <a:rPr lang="en-US" sz="1400" dirty="0" smtClean="0"/>
            <a:t> </a:t>
          </a:r>
          <a:r>
            <a:rPr lang="en-US" sz="1400" dirty="0" err="1" smtClean="0"/>
            <a:t>বড়দিদী</a:t>
          </a:r>
          <a:r>
            <a:rPr lang="en-US" sz="1400" dirty="0" smtClean="0"/>
            <a:t> </a:t>
          </a:r>
          <a:r>
            <a:rPr lang="en-US" sz="1400" dirty="0" err="1" smtClean="0"/>
            <a:t>উপ্যনাস</a:t>
          </a:r>
          <a:r>
            <a:rPr lang="en-US" sz="1400" dirty="0" smtClean="0"/>
            <a:t> </a:t>
          </a:r>
          <a:r>
            <a:rPr lang="en-US" sz="1400" dirty="0" err="1" smtClean="0"/>
            <a:t>প্রকাশিত</a:t>
          </a:r>
          <a:r>
            <a:rPr lang="en-US" sz="1400" dirty="0" smtClean="0"/>
            <a:t> </a:t>
          </a:r>
          <a:r>
            <a:rPr lang="en-US" sz="1400" dirty="0" err="1" smtClean="0"/>
            <a:t>হলে</a:t>
          </a:r>
          <a:r>
            <a:rPr lang="en-US" sz="1400" dirty="0" smtClean="0"/>
            <a:t> </a:t>
          </a:r>
          <a:r>
            <a:rPr lang="en-US" sz="1400" dirty="0" err="1" smtClean="0"/>
            <a:t>তার</a:t>
          </a:r>
          <a:r>
            <a:rPr lang="en-US" sz="1400" dirty="0" smtClean="0"/>
            <a:t> </a:t>
          </a:r>
          <a:r>
            <a:rPr lang="en-US" sz="1400" dirty="0" err="1" smtClean="0"/>
            <a:t>খ্যাতি</a:t>
          </a:r>
          <a:r>
            <a:rPr lang="en-US" sz="1400" dirty="0" smtClean="0"/>
            <a:t> </a:t>
          </a:r>
          <a:r>
            <a:rPr lang="en-US" sz="1400" dirty="0" err="1" smtClean="0"/>
            <a:t>ছড়িয়ে</a:t>
          </a:r>
          <a:r>
            <a:rPr lang="en-US" sz="1400" dirty="0" smtClean="0"/>
            <a:t> </a:t>
          </a:r>
          <a:r>
            <a:rPr lang="en-US" sz="1400" dirty="0" err="1" smtClean="0"/>
            <a:t>পড়েন</a:t>
          </a:r>
          <a:r>
            <a:rPr lang="en-US" sz="1400" dirty="0" smtClean="0"/>
            <a:t>। </a:t>
          </a:r>
          <a:endParaRPr lang="en-US" sz="1400" dirty="0"/>
        </a:p>
      </dgm:t>
    </dgm:pt>
    <dgm:pt modelId="{F2EB205B-0864-4B90-B43D-AD9898292995}" type="parTrans" cxnId="{2EF7836A-6072-4641-8C68-1C94315C8F4D}">
      <dgm:prSet/>
      <dgm:spPr/>
      <dgm:t>
        <a:bodyPr/>
        <a:lstStyle/>
        <a:p>
          <a:endParaRPr lang="en-US"/>
        </a:p>
      </dgm:t>
    </dgm:pt>
    <dgm:pt modelId="{E4C71C1F-2450-41D9-A77A-C8479C4EF722}" type="sibTrans" cxnId="{2EF7836A-6072-4641-8C68-1C94315C8F4D}">
      <dgm:prSet/>
      <dgm:spPr/>
      <dgm:t>
        <a:bodyPr/>
        <a:lstStyle/>
        <a:p>
          <a:endParaRPr lang="en-US"/>
        </a:p>
      </dgm:t>
    </dgm:pt>
    <dgm:pt modelId="{0DEB3631-D885-4806-87BF-C1A7CB69EEAE}">
      <dgm:prSet custT="1"/>
      <dgm:spPr/>
      <dgm:t>
        <a:bodyPr/>
        <a:lstStyle/>
        <a:p>
          <a:r>
            <a:rPr lang="en-US" sz="1600" dirty="0" smtClean="0"/>
            <a:t>১৯৩৮ </a:t>
          </a:r>
          <a:r>
            <a:rPr lang="en-US" sz="1600" dirty="0" err="1" smtClean="0"/>
            <a:t>সালে</a:t>
          </a:r>
          <a:r>
            <a:rPr lang="en-US" sz="1600" dirty="0" smtClean="0"/>
            <a:t> </a:t>
          </a:r>
          <a:r>
            <a:rPr lang="en-US" sz="1600" dirty="0" err="1" smtClean="0"/>
            <a:t>কলকাতায়</a:t>
          </a:r>
          <a:r>
            <a:rPr lang="en-US" sz="1600" dirty="0" smtClean="0"/>
            <a:t> </a:t>
          </a:r>
          <a:r>
            <a:rPr lang="en-US" sz="1600" dirty="0" err="1" smtClean="0"/>
            <a:t>ইন্তিকাল</a:t>
          </a:r>
          <a:r>
            <a:rPr lang="en-US" sz="1600" dirty="0" smtClean="0"/>
            <a:t> </a:t>
          </a:r>
          <a:r>
            <a:rPr lang="en-US" sz="1600" dirty="0" err="1" smtClean="0"/>
            <a:t>করেন</a:t>
          </a:r>
          <a:r>
            <a:rPr lang="en-US" sz="1600" dirty="0" smtClean="0"/>
            <a:t>।</a:t>
          </a:r>
          <a:endParaRPr lang="en-US" sz="1600" dirty="0"/>
        </a:p>
      </dgm:t>
    </dgm:pt>
    <dgm:pt modelId="{2CBCF8C8-C703-4725-A30F-F8A91A1EADA0}" type="parTrans" cxnId="{53D9AA43-000C-48BF-A44C-D7BAB3514FB2}">
      <dgm:prSet/>
      <dgm:spPr/>
      <dgm:t>
        <a:bodyPr/>
        <a:lstStyle/>
        <a:p>
          <a:endParaRPr lang="en-US"/>
        </a:p>
      </dgm:t>
    </dgm:pt>
    <dgm:pt modelId="{3C115032-5233-4557-AB5D-BDB0D197AA70}" type="sibTrans" cxnId="{53D9AA43-000C-48BF-A44C-D7BAB3514FB2}">
      <dgm:prSet/>
      <dgm:spPr/>
      <dgm:t>
        <a:bodyPr/>
        <a:lstStyle/>
        <a:p>
          <a:endParaRPr lang="en-US"/>
        </a:p>
      </dgm:t>
    </dgm:pt>
    <dgm:pt modelId="{A5B88A3F-D7E4-44D0-BBA0-72B95E7F3522}" type="pres">
      <dgm:prSet presAssocID="{56FAA333-03EC-4BB3-8101-2EEE662D00F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01D234-CE71-4EE4-8DFD-A782E255CA71}" type="pres">
      <dgm:prSet presAssocID="{890A57F2-17D7-46B5-B7A7-4BDA866CE951}" presName="centerShape" presStyleLbl="node0" presStyleIdx="0" presStyleCnt="1"/>
      <dgm:spPr/>
      <dgm:t>
        <a:bodyPr/>
        <a:lstStyle/>
        <a:p>
          <a:endParaRPr lang="en-US"/>
        </a:p>
      </dgm:t>
    </dgm:pt>
    <dgm:pt modelId="{F04028EC-7737-4DE3-A229-E7A154AC8D55}" type="pres">
      <dgm:prSet presAssocID="{9C0515FB-1DA1-4907-8BD4-10A1A2246516}" presName="node" presStyleLbl="node1" presStyleIdx="0" presStyleCnt="5" custScaleX="200151" custScaleY="83712" custRadScaleRad="103197" custRadScaleInc="532">
        <dgm:presLayoutVars>
          <dgm:bulletEnabled val="1"/>
        </dgm:presLayoutVars>
      </dgm:prSet>
      <dgm:spPr/>
    </dgm:pt>
    <dgm:pt modelId="{4401107D-FEA7-4D4F-98DF-747530E7C50F}" type="pres">
      <dgm:prSet presAssocID="{9C0515FB-1DA1-4907-8BD4-10A1A2246516}" presName="dummy" presStyleCnt="0"/>
      <dgm:spPr/>
    </dgm:pt>
    <dgm:pt modelId="{A2149B75-D506-4E6D-9694-587A7DDC3A11}" type="pres">
      <dgm:prSet presAssocID="{A863001B-2C77-4005-8770-34E57DFA757E}" presName="sibTrans" presStyleLbl="sibTrans2D1" presStyleIdx="0" presStyleCnt="5"/>
      <dgm:spPr/>
    </dgm:pt>
    <dgm:pt modelId="{FE11C5EC-B0DA-4258-85E4-ACF19D244326}" type="pres">
      <dgm:prSet presAssocID="{856B3580-926C-4CCC-B99F-F884245D414D}" presName="node" presStyleLbl="node1" presStyleIdx="1" presStyleCnt="5" custScaleX="180620" custScaleY="99915" custRadScaleRad="118188" custRadScaleInc="34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FF35-0DC9-41C1-9090-4692FD524B61}" type="pres">
      <dgm:prSet presAssocID="{856B3580-926C-4CCC-B99F-F884245D414D}" presName="dummy" presStyleCnt="0"/>
      <dgm:spPr/>
    </dgm:pt>
    <dgm:pt modelId="{AE7E1F6D-B46C-4097-B912-DBD55238548F}" type="pres">
      <dgm:prSet presAssocID="{6F70638F-B730-4DB3-AD6C-A323C027C0F7}" presName="sibTrans" presStyleLbl="sibTrans2D1" presStyleIdx="1" presStyleCnt="5"/>
      <dgm:spPr/>
    </dgm:pt>
    <dgm:pt modelId="{DA096238-8D8F-4ED5-9FB8-99EC1351143C}" type="pres">
      <dgm:prSet presAssocID="{6E8EEEAD-5A9F-4340-BC2C-8D10695DAC39}" presName="node" presStyleLbl="node1" presStyleIdx="2" presStyleCnt="5" custScaleX="162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E6766-FE6E-4CA6-9570-D1A6C87A151E}" type="pres">
      <dgm:prSet presAssocID="{6E8EEEAD-5A9F-4340-BC2C-8D10695DAC39}" presName="dummy" presStyleCnt="0"/>
      <dgm:spPr/>
    </dgm:pt>
    <dgm:pt modelId="{FB9EF1D0-2F7C-4291-A056-64CC2B75F63C}" type="pres">
      <dgm:prSet presAssocID="{2A839039-65CB-42DB-AD9A-7AC5BC260BF0}" presName="sibTrans" presStyleLbl="sibTrans2D1" presStyleIdx="2" presStyleCnt="5"/>
      <dgm:spPr/>
    </dgm:pt>
    <dgm:pt modelId="{37E951E8-F280-478B-9B97-7A9AB558CBF9}" type="pres">
      <dgm:prSet presAssocID="{3485CAEE-F6BB-4B4A-8044-F4A7095B079B}" presName="node" presStyleLbl="node1" presStyleIdx="3" presStyleCnt="5" custScaleX="183911" custRadScaleRad="103862" custRadScaleInc="46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466C3-B78E-4C6C-9B08-10A9588997AB}" type="pres">
      <dgm:prSet presAssocID="{3485CAEE-F6BB-4B4A-8044-F4A7095B079B}" presName="dummy" presStyleCnt="0"/>
      <dgm:spPr/>
    </dgm:pt>
    <dgm:pt modelId="{E4C380BE-AED5-4FBC-AB3C-86B334CE21EF}" type="pres">
      <dgm:prSet presAssocID="{E4C71C1F-2450-41D9-A77A-C8479C4EF722}" presName="sibTrans" presStyleLbl="sibTrans2D1" presStyleIdx="3" presStyleCnt="5"/>
      <dgm:spPr/>
    </dgm:pt>
    <dgm:pt modelId="{079AF687-DB3B-4CB9-86FD-15E1792DF19B}" type="pres">
      <dgm:prSet presAssocID="{0DEB3631-D885-4806-87BF-C1A7CB69EEAE}" presName="node" presStyleLbl="node1" presStyleIdx="4" presStyleCnt="5" custScaleX="183108" custRadScaleRad="119691" custRadScaleInc="-15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BFDD5-2A92-4354-A2F7-7E41E5998266}" type="pres">
      <dgm:prSet presAssocID="{0DEB3631-D885-4806-87BF-C1A7CB69EEAE}" presName="dummy" presStyleCnt="0"/>
      <dgm:spPr/>
    </dgm:pt>
    <dgm:pt modelId="{33BF451B-39EE-4E01-AC76-D3C10418C22B}" type="pres">
      <dgm:prSet presAssocID="{3C115032-5233-4557-AB5D-BDB0D197AA70}" presName="sibTrans" presStyleLbl="sibTrans2D1" presStyleIdx="4" presStyleCnt="5"/>
      <dgm:spPr/>
    </dgm:pt>
  </dgm:ptLst>
  <dgm:cxnLst>
    <dgm:cxn modelId="{607E8F23-CCDB-450F-820F-35088267C53C}" type="presOf" srcId="{0DEB3631-D885-4806-87BF-C1A7CB69EEAE}" destId="{079AF687-DB3B-4CB9-86FD-15E1792DF19B}" srcOrd="0" destOrd="0" presId="urn:microsoft.com/office/officeart/2005/8/layout/radial6"/>
    <dgm:cxn modelId="{0B298DD5-9F30-40B5-95B6-132A52337B8F}" type="presOf" srcId="{56FAA333-03EC-4BB3-8101-2EEE662D00F6}" destId="{A5B88A3F-D7E4-44D0-BBA0-72B95E7F3522}" srcOrd="0" destOrd="0" presId="urn:microsoft.com/office/officeart/2005/8/layout/radial6"/>
    <dgm:cxn modelId="{2429BAA2-44FD-421F-9BED-BA3236BDBF1B}" srcId="{890A57F2-17D7-46B5-B7A7-4BDA866CE951}" destId="{6E8EEEAD-5A9F-4340-BC2C-8D10695DAC39}" srcOrd="2" destOrd="0" parTransId="{F441AC63-2754-41E6-B6CB-880C08126C64}" sibTransId="{2A839039-65CB-42DB-AD9A-7AC5BC260BF0}"/>
    <dgm:cxn modelId="{FCB2B603-5A7C-4F65-A784-DE6AFB8784CD}" type="presOf" srcId="{E4C71C1F-2450-41D9-A77A-C8479C4EF722}" destId="{E4C380BE-AED5-4FBC-AB3C-86B334CE21EF}" srcOrd="0" destOrd="0" presId="urn:microsoft.com/office/officeart/2005/8/layout/radial6"/>
    <dgm:cxn modelId="{FD53BB93-4AA4-41F4-BBB0-0A49BFBB3100}" type="presOf" srcId="{2A839039-65CB-42DB-AD9A-7AC5BC260BF0}" destId="{FB9EF1D0-2F7C-4291-A056-64CC2B75F63C}" srcOrd="0" destOrd="0" presId="urn:microsoft.com/office/officeart/2005/8/layout/radial6"/>
    <dgm:cxn modelId="{1D6C9CD6-4E7E-4B1B-9041-A05773786C77}" type="presOf" srcId="{3485CAEE-F6BB-4B4A-8044-F4A7095B079B}" destId="{37E951E8-F280-478B-9B97-7A9AB558CBF9}" srcOrd="0" destOrd="0" presId="urn:microsoft.com/office/officeart/2005/8/layout/radial6"/>
    <dgm:cxn modelId="{53D9AA43-000C-48BF-A44C-D7BAB3514FB2}" srcId="{890A57F2-17D7-46B5-B7A7-4BDA866CE951}" destId="{0DEB3631-D885-4806-87BF-C1A7CB69EEAE}" srcOrd="4" destOrd="0" parTransId="{2CBCF8C8-C703-4725-A30F-F8A91A1EADA0}" sibTransId="{3C115032-5233-4557-AB5D-BDB0D197AA70}"/>
    <dgm:cxn modelId="{44088B7B-C0AE-4292-84FB-F5342F5B23CF}" type="presOf" srcId="{A863001B-2C77-4005-8770-34E57DFA757E}" destId="{A2149B75-D506-4E6D-9694-587A7DDC3A11}" srcOrd="0" destOrd="0" presId="urn:microsoft.com/office/officeart/2005/8/layout/radial6"/>
    <dgm:cxn modelId="{B3691079-DBDF-4BB4-A259-E39FF938F76D}" type="presOf" srcId="{9C0515FB-1DA1-4907-8BD4-10A1A2246516}" destId="{F04028EC-7737-4DE3-A229-E7A154AC8D55}" srcOrd="0" destOrd="0" presId="urn:microsoft.com/office/officeart/2005/8/layout/radial6"/>
    <dgm:cxn modelId="{D0EE8710-BA43-4D84-913A-FF4B521EDA70}" type="presOf" srcId="{890A57F2-17D7-46B5-B7A7-4BDA866CE951}" destId="{4201D234-CE71-4EE4-8DFD-A782E255CA71}" srcOrd="0" destOrd="0" presId="urn:microsoft.com/office/officeart/2005/8/layout/radial6"/>
    <dgm:cxn modelId="{A74DDCF6-6F5F-4BDE-A0D4-B9188B7F3B9D}" srcId="{56FAA333-03EC-4BB3-8101-2EEE662D00F6}" destId="{890A57F2-17D7-46B5-B7A7-4BDA866CE951}" srcOrd="0" destOrd="0" parTransId="{DCDFFA8B-FB4C-4F3A-8E9C-143CDD714710}" sibTransId="{34B16043-BAD0-4A0E-B8E6-1E708717DD05}"/>
    <dgm:cxn modelId="{FFC947F4-81FA-4D29-A6E4-BB204D16ABA2}" srcId="{890A57F2-17D7-46B5-B7A7-4BDA866CE951}" destId="{856B3580-926C-4CCC-B99F-F884245D414D}" srcOrd="1" destOrd="0" parTransId="{2ED3EBAE-0018-4EE4-AEF6-6679626A3BF5}" sibTransId="{6F70638F-B730-4DB3-AD6C-A323C027C0F7}"/>
    <dgm:cxn modelId="{385C58C6-4FED-4821-8CF9-AF3B18BA2AD7}" type="presOf" srcId="{856B3580-926C-4CCC-B99F-F884245D414D}" destId="{FE11C5EC-B0DA-4258-85E4-ACF19D244326}" srcOrd="0" destOrd="0" presId="urn:microsoft.com/office/officeart/2005/8/layout/radial6"/>
    <dgm:cxn modelId="{9C1E7237-A59F-4688-B354-94F0BA412F56}" type="presOf" srcId="{3C115032-5233-4557-AB5D-BDB0D197AA70}" destId="{33BF451B-39EE-4E01-AC76-D3C10418C22B}" srcOrd="0" destOrd="0" presId="urn:microsoft.com/office/officeart/2005/8/layout/radial6"/>
    <dgm:cxn modelId="{2EF7836A-6072-4641-8C68-1C94315C8F4D}" srcId="{890A57F2-17D7-46B5-B7A7-4BDA866CE951}" destId="{3485CAEE-F6BB-4B4A-8044-F4A7095B079B}" srcOrd="3" destOrd="0" parTransId="{F2EB205B-0864-4B90-B43D-AD9898292995}" sibTransId="{E4C71C1F-2450-41D9-A77A-C8479C4EF722}"/>
    <dgm:cxn modelId="{92D8DDB3-20C8-4DB4-8800-CB23091F27B6}" type="presOf" srcId="{6E8EEEAD-5A9F-4340-BC2C-8D10695DAC39}" destId="{DA096238-8D8F-4ED5-9FB8-99EC1351143C}" srcOrd="0" destOrd="0" presId="urn:microsoft.com/office/officeart/2005/8/layout/radial6"/>
    <dgm:cxn modelId="{29CEBA00-BE84-4DC2-B22B-9DC337999DF1}" type="presOf" srcId="{6F70638F-B730-4DB3-AD6C-A323C027C0F7}" destId="{AE7E1F6D-B46C-4097-B912-DBD55238548F}" srcOrd="0" destOrd="0" presId="urn:microsoft.com/office/officeart/2005/8/layout/radial6"/>
    <dgm:cxn modelId="{B4C95AA9-AF52-4DED-82C7-1C4C019D1594}" srcId="{890A57F2-17D7-46B5-B7A7-4BDA866CE951}" destId="{9C0515FB-1DA1-4907-8BD4-10A1A2246516}" srcOrd="0" destOrd="0" parTransId="{D51CE5B0-9F7C-4C43-AFD6-890FB5E89200}" sibTransId="{A863001B-2C77-4005-8770-34E57DFA757E}"/>
    <dgm:cxn modelId="{5EC3A011-2FC9-4A42-9637-F96893F12E08}" type="presParOf" srcId="{A5B88A3F-D7E4-44D0-BBA0-72B95E7F3522}" destId="{4201D234-CE71-4EE4-8DFD-A782E255CA71}" srcOrd="0" destOrd="0" presId="urn:microsoft.com/office/officeart/2005/8/layout/radial6"/>
    <dgm:cxn modelId="{CC13A971-D554-49F9-A752-4B4B868EC494}" type="presParOf" srcId="{A5B88A3F-D7E4-44D0-BBA0-72B95E7F3522}" destId="{F04028EC-7737-4DE3-A229-E7A154AC8D55}" srcOrd="1" destOrd="0" presId="urn:microsoft.com/office/officeart/2005/8/layout/radial6"/>
    <dgm:cxn modelId="{6B0E3866-1CE9-4A46-98B2-BA0D52B4A0AD}" type="presParOf" srcId="{A5B88A3F-D7E4-44D0-BBA0-72B95E7F3522}" destId="{4401107D-FEA7-4D4F-98DF-747530E7C50F}" srcOrd="2" destOrd="0" presId="urn:microsoft.com/office/officeart/2005/8/layout/radial6"/>
    <dgm:cxn modelId="{4D9EA58A-2244-4B9B-BFBF-33F423C5C929}" type="presParOf" srcId="{A5B88A3F-D7E4-44D0-BBA0-72B95E7F3522}" destId="{A2149B75-D506-4E6D-9694-587A7DDC3A11}" srcOrd="3" destOrd="0" presId="urn:microsoft.com/office/officeart/2005/8/layout/radial6"/>
    <dgm:cxn modelId="{93EA7CB5-A667-47F1-8123-BEF4C1C95819}" type="presParOf" srcId="{A5B88A3F-D7E4-44D0-BBA0-72B95E7F3522}" destId="{FE11C5EC-B0DA-4258-85E4-ACF19D244326}" srcOrd="4" destOrd="0" presId="urn:microsoft.com/office/officeart/2005/8/layout/radial6"/>
    <dgm:cxn modelId="{272DDE73-8EBA-4FB7-89C0-5450DA6EF0FA}" type="presParOf" srcId="{A5B88A3F-D7E4-44D0-BBA0-72B95E7F3522}" destId="{763FFF35-0DC9-41C1-9090-4692FD524B61}" srcOrd="5" destOrd="0" presId="urn:microsoft.com/office/officeart/2005/8/layout/radial6"/>
    <dgm:cxn modelId="{7D8EFBFF-E101-4A0A-938F-3F4E809574EF}" type="presParOf" srcId="{A5B88A3F-D7E4-44D0-BBA0-72B95E7F3522}" destId="{AE7E1F6D-B46C-4097-B912-DBD55238548F}" srcOrd="6" destOrd="0" presId="urn:microsoft.com/office/officeart/2005/8/layout/radial6"/>
    <dgm:cxn modelId="{DC734452-2821-4F3E-86DE-B34E7F20E4C5}" type="presParOf" srcId="{A5B88A3F-D7E4-44D0-BBA0-72B95E7F3522}" destId="{DA096238-8D8F-4ED5-9FB8-99EC1351143C}" srcOrd="7" destOrd="0" presId="urn:microsoft.com/office/officeart/2005/8/layout/radial6"/>
    <dgm:cxn modelId="{FDA7310C-0FDC-4A89-9A08-9EFDDD736448}" type="presParOf" srcId="{A5B88A3F-D7E4-44D0-BBA0-72B95E7F3522}" destId="{164E6766-FE6E-4CA6-9570-D1A6C87A151E}" srcOrd="8" destOrd="0" presId="urn:microsoft.com/office/officeart/2005/8/layout/radial6"/>
    <dgm:cxn modelId="{80F1F651-6204-418A-88EE-FE89E5085D36}" type="presParOf" srcId="{A5B88A3F-D7E4-44D0-BBA0-72B95E7F3522}" destId="{FB9EF1D0-2F7C-4291-A056-64CC2B75F63C}" srcOrd="9" destOrd="0" presId="urn:microsoft.com/office/officeart/2005/8/layout/radial6"/>
    <dgm:cxn modelId="{E74FA784-32EF-4C0E-9DDA-92CFF5BDB6C3}" type="presParOf" srcId="{A5B88A3F-D7E4-44D0-BBA0-72B95E7F3522}" destId="{37E951E8-F280-478B-9B97-7A9AB558CBF9}" srcOrd="10" destOrd="0" presId="urn:microsoft.com/office/officeart/2005/8/layout/radial6"/>
    <dgm:cxn modelId="{A9802677-6A5C-4BF5-8EBF-49EB07204A88}" type="presParOf" srcId="{A5B88A3F-D7E4-44D0-BBA0-72B95E7F3522}" destId="{94A466C3-B78E-4C6C-9B08-10A9588997AB}" srcOrd="11" destOrd="0" presId="urn:microsoft.com/office/officeart/2005/8/layout/radial6"/>
    <dgm:cxn modelId="{7A4F0BAA-4A2F-4001-8BE9-25740064F625}" type="presParOf" srcId="{A5B88A3F-D7E4-44D0-BBA0-72B95E7F3522}" destId="{E4C380BE-AED5-4FBC-AB3C-86B334CE21EF}" srcOrd="12" destOrd="0" presId="urn:microsoft.com/office/officeart/2005/8/layout/radial6"/>
    <dgm:cxn modelId="{65404B3B-5838-4928-B2E7-9D0FFCD00315}" type="presParOf" srcId="{A5B88A3F-D7E4-44D0-BBA0-72B95E7F3522}" destId="{079AF687-DB3B-4CB9-86FD-15E1792DF19B}" srcOrd="13" destOrd="0" presId="urn:microsoft.com/office/officeart/2005/8/layout/radial6"/>
    <dgm:cxn modelId="{75BDBBDA-E900-4EEC-8ED0-E824644E08FB}" type="presParOf" srcId="{A5B88A3F-D7E4-44D0-BBA0-72B95E7F3522}" destId="{636BFDD5-2A92-4354-A2F7-7E41E5998266}" srcOrd="14" destOrd="0" presId="urn:microsoft.com/office/officeart/2005/8/layout/radial6"/>
    <dgm:cxn modelId="{1C2ED4F2-A9E8-4E8E-BE49-6EC4CA715B8C}" type="presParOf" srcId="{A5B88A3F-D7E4-44D0-BBA0-72B95E7F3522}" destId="{33BF451B-39EE-4E01-AC76-D3C10418C22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F451B-39EE-4E01-AC76-D3C10418C22B}">
      <dsp:nvSpPr>
        <dsp:cNvPr id="0" name=""/>
        <dsp:cNvSpPr/>
      </dsp:nvSpPr>
      <dsp:spPr>
        <a:xfrm>
          <a:off x="1172335" y="519792"/>
          <a:ext cx="4390829" cy="4390829"/>
        </a:xfrm>
        <a:prstGeom prst="blockArc">
          <a:avLst>
            <a:gd name="adj1" fmla="val 11695642"/>
            <a:gd name="adj2" fmla="val 1668830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380BE-AED5-4FBC-AB3C-86B334CE21EF}">
      <dsp:nvSpPr>
        <dsp:cNvPr id="0" name=""/>
        <dsp:cNvSpPr/>
      </dsp:nvSpPr>
      <dsp:spPr>
        <a:xfrm>
          <a:off x="1189682" y="450049"/>
          <a:ext cx="4390829" cy="4390829"/>
        </a:xfrm>
        <a:prstGeom prst="blockArc">
          <a:avLst>
            <a:gd name="adj1" fmla="val 7745758"/>
            <a:gd name="adj2" fmla="val 11580426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EF1D0-2F7C-4291-A056-64CC2B75F63C}">
      <dsp:nvSpPr>
        <dsp:cNvPr id="0" name=""/>
        <dsp:cNvSpPr/>
      </dsp:nvSpPr>
      <dsp:spPr>
        <a:xfrm>
          <a:off x="1404600" y="650649"/>
          <a:ext cx="4390829" cy="4390829"/>
        </a:xfrm>
        <a:prstGeom prst="blockArc">
          <a:avLst>
            <a:gd name="adj1" fmla="val 3106538"/>
            <a:gd name="adj2" fmla="val 821741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E1F6D-B46C-4097-B912-DBD55238548F}">
      <dsp:nvSpPr>
        <dsp:cNvPr id="0" name=""/>
        <dsp:cNvSpPr/>
      </dsp:nvSpPr>
      <dsp:spPr>
        <a:xfrm>
          <a:off x="1714679" y="447244"/>
          <a:ext cx="4390829" cy="4390829"/>
        </a:xfrm>
        <a:prstGeom prst="blockArc">
          <a:avLst>
            <a:gd name="adj1" fmla="val 21161666"/>
            <a:gd name="adj2" fmla="val 370176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49B75-D506-4E6D-9694-587A7DDC3A11}">
      <dsp:nvSpPr>
        <dsp:cNvPr id="0" name=""/>
        <dsp:cNvSpPr/>
      </dsp:nvSpPr>
      <dsp:spPr>
        <a:xfrm>
          <a:off x="1726383" y="526713"/>
          <a:ext cx="4390829" cy="4390829"/>
        </a:xfrm>
        <a:prstGeom prst="blockArc">
          <a:avLst>
            <a:gd name="adj1" fmla="val 15797567"/>
            <a:gd name="adj2" fmla="val 2103288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1D234-CE71-4EE4-8DFD-A782E255CA71}">
      <dsp:nvSpPr>
        <dsp:cNvPr id="0" name=""/>
        <dsp:cNvSpPr/>
      </dsp:nvSpPr>
      <dsp:spPr>
        <a:xfrm>
          <a:off x="2655561" y="1784993"/>
          <a:ext cx="2021681" cy="20216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951629" y="2081061"/>
        <a:ext cx="1429545" cy="1429545"/>
      </dsp:txXfrm>
    </dsp:sp>
    <dsp:sp modelId="{F04028EC-7737-4DE3-A229-E7A154AC8D55}">
      <dsp:nvSpPr>
        <dsp:cNvPr id="0" name=""/>
        <dsp:cNvSpPr/>
      </dsp:nvSpPr>
      <dsp:spPr>
        <a:xfrm>
          <a:off x="2255088" y="0"/>
          <a:ext cx="2832490" cy="1184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জন্ম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১৮৭৬ </a:t>
          </a:r>
          <a:r>
            <a:rPr lang="en-US" sz="1600" kern="1200" dirty="0" err="1" smtClean="0"/>
            <a:t>সালে</a:t>
          </a:r>
          <a:endParaRPr lang="en-US" sz="1600" kern="1200" dirty="0"/>
        </a:p>
      </dsp:txBody>
      <dsp:txXfrm>
        <a:off x="2669897" y="173491"/>
        <a:ext cx="2002872" cy="837690"/>
      </dsp:txXfrm>
    </dsp:sp>
    <dsp:sp modelId="{FE11C5EC-B0DA-4258-85E4-ACF19D244326}">
      <dsp:nvSpPr>
        <dsp:cNvPr id="0" name=""/>
        <dsp:cNvSpPr/>
      </dsp:nvSpPr>
      <dsp:spPr>
        <a:xfrm>
          <a:off x="4759107" y="1662978"/>
          <a:ext cx="2556092" cy="1413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পশ্চিম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বঙেগর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হুগলি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জেলার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দেবানান্দপুর</a:t>
          </a:r>
          <a:r>
            <a:rPr lang="en-US" sz="1600" kern="1200" dirty="0" smtClean="0"/>
            <a:t>  </a:t>
          </a:r>
          <a:r>
            <a:rPr lang="en-US" sz="1600" kern="1200" dirty="0" err="1" smtClean="0"/>
            <a:t>গ্রামে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জন্ম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গ্রহন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করেন</a:t>
          </a:r>
          <a:r>
            <a:rPr lang="en-US" sz="1600" kern="1200" dirty="0" smtClean="0"/>
            <a:t>।</a:t>
          </a:r>
          <a:endParaRPr lang="en-US" sz="1600" kern="1200" dirty="0"/>
        </a:p>
      </dsp:txBody>
      <dsp:txXfrm>
        <a:off x="5133438" y="1870050"/>
        <a:ext cx="1807430" cy="999829"/>
      </dsp:txXfrm>
    </dsp:sp>
    <dsp:sp modelId="{DA096238-8D8F-4ED5-9FB8-99EC1351143C}">
      <dsp:nvSpPr>
        <dsp:cNvPr id="0" name=""/>
        <dsp:cNvSpPr/>
      </dsp:nvSpPr>
      <dsp:spPr>
        <a:xfrm>
          <a:off x="3778692" y="3823157"/>
          <a:ext cx="2296393" cy="1415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১৯০৩-১৯১৬ </a:t>
          </a:r>
          <a:r>
            <a:rPr lang="en-US" sz="1600" kern="1200" dirty="0" err="1" smtClean="0"/>
            <a:t>স্যাহিত্য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সাধনায়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আত্ননিয়োগ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করেন</a:t>
          </a:r>
          <a:endParaRPr lang="en-US" sz="1600" kern="1200" dirty="0"/>
        </a:p>
      </dsp:txBody>
      <dsp:txXfrm>
        <a:off x="4114991" y="4030405"/>
        <a:ext cx="1623795" cy="1000680"/>
      </dsp:txXfrm>
    </dsp:sp>
    <dsp:sp modelId="{37E951E8-F280-478B-9B97-7A9AB558CBF9}">
      <dsp:nvSpPr>
        <dsp:cNvPr id="0" name=""/>
        <dsp:cNvSpPr/>
      </dsp:nvSpPr>
      <dsp:spPr>
        <a:xfrm>
          <a:off x="731416" y="3602177"/>
          <a:ext cx="2602665" cy="1415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১৯০৭ </a:t>
          </a:r>
          <a:r>
            <a:rPr lang="en-US" sz="1400" kern="1200" dirty="0" err="1" smtClean="0"/>
            <a:t>সালে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ভারতীয়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পত্রিকায়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বড়দিদী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উপ্যনাস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প্রকাশিত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হলে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তার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খ্যাতি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ছড়িয়ে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পড়েন</a:t>
          </a:r>
          <a:r>
            <a:rPr lang="en-US" sz="1400" kern="1200" dirty="0" smtClean="0"/>
            <a:t>। </a:t>
          </a:r>
          <a:endParaRPr lang="en-US" sz="1400" kern="1200" dirty="0"/>
        </a:p>
      </dsp:txBody>
      <dsp:txXfrm>
        <a:off x="1112567" y="3809425"/>
        <a:ext cx="1840363" cy="1000680"/>
      </dsp:txXfrm>
    </dsp:sp>
    <dsp:sp modelId="{079AF687-DB3B-4CB9-86FD-15E1792DF19B}">
      <dsp:nvSpPr>
        <dsp:cNvPr id="0" name=""/>
        <dsp:cNvSpPr/>
      </dsp:nvSpPr>
      <dsp:spPr>
        <a:xfrm>
          <a:off x="0" y="1455216"/>
          <a:ext cx="2591302" cy="1415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১৯৩৮ </a:t>
          </a:r>
          <a:r>
            <a:rPr lang="en-US" sz="1600" kern="1200" dirty="0" err="1" smtClean="0"/>
            <a:t>সালে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কলকাতায়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ইন্তিকাল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করেন</a:t>
          </a:r>
          <a:r>
            <a:rPr lang="en-US" sz="1600" kern="1200" dirty="0" smtClean="0"/>
            <a:t>।</a:t>
          </a:r>
          <a:endParaRPr lang="en-US" sz="1600" kern="1200" dirty="0"/>
        </a:p>
      </dsp:txBody>
      <dsp:txXfrm>
        <a:off x="379487" y="1662464"/>
        <a:ext cx="1832328" cy="1000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69D9-B338-443A-A105-0C8B389EF60E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D7DE-BDFD-4A82-8293-C543C92E7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7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09800" y="30706"/>
            <a:ext cx="4953000" cy="141709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01" y="1652324"/>
            <a:ext cx="5867400" cy="39789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3208"/>
            <a:ext cx="9123732" cy="6869577"/>
            <a:chOff x="0" y="3208"/>
            <a:chExt cx="9123732" cy="68695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707"/>
              <a:ext cx="1604963" cy="16049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0998">
              <a:off x="7518769" y="3208"/>
              <a:ext cx="1604963" cy="16049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768" y="5267822"/>
              <a:ext cx="1604963" cy="16049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0" y="5253037"/>
              <a:ext cx="1604963" cy="1604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75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3639347"/>
              </p:ext>
            </p:extLst>
          </p:nvPr>
        </p:nvGraphicFramePr>
        <p:xfrm>
          <a:off x="914400" y="533400"/>
          <a:ext cx="7315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83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5410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9" y="1248508"/>
            <a:ext cx="49530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91000"/>
            <a:ext cx="8991600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84" y="1248508"/>
            <a:ext cx="2766646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46" y="464506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প্রাণীর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সঙেগ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একজন</a:t>
            </a:r>
            <a:r>
              <a:rPr lang="en-US" sz="4000" dirty="0" smtClean="0"/>
              <a:t> </a:t>
            </a:r>
            <a:r>
              <a:rPr lang="en-US" sz="4000" dirty="0" err="1" smtClean="0"/>
              <a:t>অসুস্থ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মানুষের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কয়েকদিনের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পরিচয়ের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মধ্য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দিয়ে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গড়ে</a:t>
            </a:r>
            <a:r>
              <a:rPr lang="en-US" sz="4000" dirty="0" smtClean="0"/>
              <a:t> </a:t>
            </a:r>
            <a:r>
              <a:rPr lang="en-US" sz="4000" dirty="0" err="1" smtClean="0"/>
              <a:t>ওঠা</a:t>
            </a:r>
            <a:r>
              <a:rPr lang="en-US" sz="4000" dirty="0" smtClean="0"/>
              <a:t> </a:t>
            </a:r>
            <a:r>
              <a:rPr lang="en-US" sz="4000" dirty="0" err="1" smtClean="0"/>
              <a:t>মমত্নের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সম্পর্কই</a:t>
            </a:r>
            <a:r>
              <a:rPr lang="en-US" sz="4000" dirty="0" smtClean="0"/>
              <a:t> এ </a:t>
            </a:r>
            <a:r>
              <a:rPr lang="en-US" sz="4000" dirty="0" err="1" smtClean="0"/>
              <a:t>গল্পের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বিষয়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36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91000"/>
            <a:ext cx="8991600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3400" y="304800"/>
            <a:ext cx="3505200" cy="304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একক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কাজ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581400"/>
            <a:ext cx="7772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শরৎচন্দ্র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চট্রোপাধ্যায়ের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	?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2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2362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দোর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91327"/>
            <a:ext cx="2362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দরজা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905000"/>
            <a:ext cx="2743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পান্ডুর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68968" y="1799492"/>
            <a:ext cx="301283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ফ্যাকাসে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376246"/>
            <a:ext cx="3124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বেরিবেরি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376246"/>
            <a:ext cx="44958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যাতে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হাত</a:t>
            </a:r>
            <a:r>
              <a:rPr lang="en-US" sz="5400" dirty="0" smtClean="0"/>
              <a:t> </a:t>
            </a:r>
            <a:r>
              <a:rPr lang="en-US" sz="5400" dirty="0" err="1" smtClean="0"/>
              <a:t>পা</a:t>
            </a:r>
            <a:r>
              <a:rPr lang="en-US" sz="5400" dirty="0" smtClean="0"/>
              <a:t> </a:t>
            </a:r>
            <a:r>
              <a:rPr lang="en-US" sz="5400" dirty="0" err="1" smtClean="0"/>
              <a:t>ফুলে</a:t>
            </a:r>
            <a:r>
              <a:rPr lang="en-US" sz="5400" dirty="0" smtClean="0"/>
              <a:t> </a:t>
            </a:r>
            <a:r>
              <a:rPr lang="en-US" sz="5400" dirty="0" err="1" smtClean="0"/>
              <a:t>যায়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5562600"/>
            <a:ext cx="3124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কুঞ্জ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33900" y="5562600"/>
            <a:ext cx="3124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উপবোন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7193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28600"/>
            <a:ext cx="2971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মূল্যায়ন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8915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শরৎচন্দ্র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চট্রোপাধ্যায়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বিশ্ববিদ্যালয়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ডিলিট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উপাধি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পেয়েছেন</a:t>
            </a:r>
            <a:r>
              <a:rPr lang="en-US" sz="4000" dirty="0" smtClean="0"/>
              <a:t>।</a:t>
            </a:r>
          </a:p>
          <a:p>
            <a:endParaRPr lang="en-US" dirty="0"/>
          </a:p>
          <a:p>
            <a:r>
              <a:rPr lang="en-US" sz="3200" dirty="0" err="1" smtClean="0"/>
              <a:t>ক,ঢাকা</a:t>
            </a:r>
            <a:r>
              <a:rPr lang="en-US" sz="3200" dirty="0" smtClean="0"/>
              <a:t>                                         খ, </a:t>
            </a:r>
            <a:r>
              <a:rPr lang="en-US" sz="3200" dirty="0" err="1" smtClean="0"/>
              <a:t>কলকাতা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গ,অক্সফোর্ড</a:t>
            </a:r>
            <a:r>
              <a:rPr lang="en-US" sz="3200" dirty="0" smtClean="0"/>
              <a:t>                                    ঘ, </a:t>
            </a:r>
            <a:r>
              <a:rPr lang="en-US" sz="3200" dirty="0" err="1" smtClean="0"/>
              <a:t>কেম্ব্রিজ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822938" y="3918668"/>
            <a:ext cx="3810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A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2821721" y="304800"/>
            <a:ext cx="4493479" cy="914400"/>
          </a:xfrm>
          <a:prstGeom prst="flowChartMultidocumen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1106060" y="5105400"/>
            <a:ext cx="8037940" cy="838200"/>
          </a:xfrm>
          <a:prstGeom prst="flowChartInternalStorag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ভ্রমোন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90" y="1447800"/>
            <a:ext cx="4953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38199"/>
            <a:ext cx="7024744" cy="52958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খোদা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হাফিজ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তোমরা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সবাই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ভালো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থেকো</a:t>
            </a:r>
            <a:endParaRPr lang="en-US" dirty="0">
              <a:solidFill>
                <a:srgbClr val="00206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33524"/>
            <a:ext cx="5207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09800" y="30706"/>
            <a:ext cx="4953000" cy="141709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01" y="1652324"/>
            <a:ext cx="5867400" cy="39789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3208"/>
            <a:ext cx="9123732" cy="6869577"/>
            <a:chOff x="0" y="3208"/>
            <a:chExt cx="9123732" cy="68695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707"/>
              <a:ext cx="1604963" cy="16049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0998">
              <a:off x="7518769" y="3208"/>
              <a:ext cx="1604963" cy="16049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768" y="5267822"/>
              <a:ext cx="1604963" cy="16049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0" y="5253037"/>
              <a:ext cx="1604963" cy="1604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686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0600" y="1223750"/>
            <a:ext cx="3810000" cy="47244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6000">
                <a:schemeClr val="accent5">
                  <a:lumMod val="60000"/>
                  <a:lumOff val="40000"/>
                </a:schemeClr>
              </a:gs>
              <a:gs pos="35000">
                <a:schemeClr val="bg2">
                  <a:lumMod val="50000"/>
                </a:schemeClr>
              </a:gs>
              <a:gs pos="92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1239934"/>
            <a:ext cx="3810000" cy="47244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6000">
                <a:schemeClr val="accent5">
                  <a:lumMod val="60000"/>
                  <a:lumOff val="40000"/>
                </a:schemeClr>
              </a:gs>
              <a:gs pos="35000">
                <a:schemeClr val="bg2">
                  <a:lumMod val="50000"/>
                </a:schemeClr>
              </a:gs>
              <a:gs pos="92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657600" y="1738100"/>
            <a:ext cx="1717347" cy="4020400"/>
            <a:chOff x="3657600" y="1738100"/>
            <a:chExt cx="1717347" cy="4020400"/>
          </a:xfrm>
        </p:grpSpPr>
        <p:grpSp>
          <p:nvGrpSpPr>
            <p:cNvPr id="15" name="Group 14"/>
            <p:cNvGrpSpPr/>
            <p:nvPr/>
          </p:nvGrpSpPr>
          <p:grpSpPr>
            <a:xfrm>
              <a:off x="3657600" y="1738100"/>
              <a:ext cx="574347" cy="4005900"/>
              <a:chOff x="3657600" y="1738100"/>
              <a:chExt cx="574347" cy="40059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692295" y="17381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94571" y="25967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98547" y="34000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657600" y="42586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657600" y="52106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800600" y="1752600"/>
              <a:ext cx="574347" cy="4005900"/>
              <a:chOff x="3657600" y="1738100"/>
              <a:chExt cx="574347" cy="40059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92295" y="17381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4571" y="25967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698547" y="34000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57600" y="42586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57600" y="52106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3903547" y="1805910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86200" y="2693938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924300" y="3488280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924300" y="4363942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886200" y="5321060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667000" y="107760"/>
            <a:ext cx="3733800" cy="98989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পরিচিতি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3796018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গোলাম</a:t>
            </a:r>
            <a:r>
              <a:rPr lang="en-US" dirty="0" smtClean="0"/>
              <a:t> </a:t>
            </a:r>
            <a:r>
              <a:rPr lang="en-US" dirty="0" err="1" smtClean="0"/>
              <a:t>রাব্বানী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গোমস্তাপুর</a:t>
            </a:r>
            <a:r>
              <a:rPr lang="en-US" dirty="0" smtClean="0"/>
              <a:t> </a:t>
            </a:r>
            <a:r>
              <a:rPr lang="en-US" dirty="0" err="1" smtClean="0"/>
              <a:t>বালুগ্রাম</a:t>
            </a:r>
            <a:r>
              <a:rPr lang="en-US" dirty="0" smtClean="0"/>
              <a:t> </a:t>
            </a:r>
            <a:r>
              <a:rPr lang="en-US" dirty="0" err="1" smtClean="0"/>
              <a:t>আলিম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" y="1642206"/>
            <a:ext cx="2025202" cy="202520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64797" y="2632059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সাহিত্য</a:t>
            </a:r>
            <a:r>
              <a:rPr lang="en-US" dirty="0" smtClean="0"/>
              <a:t> </a:t>
            </a:r>
            <a:r>
              <a:rPr lang="en-US" dirty="0" err="1" smtClean="0"/>
              <a:t>কনিকা</a:t>
            </a:r>
            <a:r>
              <a:rPr lang="en-US" dirty="0" smtClean="0"/>
              <a:t> </a:t>
            </a:r>
          </a:p>
          <a:p>
            <a:r>
              <a:rPr lang="en-US" dirty="0" smtClean="0"/>
              <a:t>শ্রেণি-৮ম</a:t>
            </a:r>
          </a:p>
          <a:p>
            <a:r>
              <a:rPr lang="en-US" dirty="0" err="1" smtClean="0"/>
              <a:t>অধ্যায়</a:t>
            </a:r>
            <a:r>
              <a:rPr lang="en-US" dirty="0" smtClean="0"/>
              <a:t>--১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"/>
            <a:ext cx="8991600" cy="372686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4" y="990600"/>
            <a:ext cx="4497397" cy="3236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0600"/>
            <a:ext cx="3626656" cy="3236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25886" y="45720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ইউক্যালিপটাস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719825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দেওঘরের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স্মূতি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8854" y="30387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দোয়েল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533" y="2874117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আম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গাছ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4" y="269781"/>
            <a:ext cx="3041318" cy="2278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"/>
            <a:ext cx="3352800" cy="22430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5400" y="493395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বাড়ী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7" y="4038600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8854" y="30387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বায়ু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পরিবর্তণ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739" y="3046005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বাগান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বাড়ী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0" y="148842"/>
            <a:ext cx="4108938" cy="2670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4097"/>
            <a:ext cx="4267199" cy="2400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5" y="4267200"/>
            <a:ext cx="4029808" cy="2095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58854" y="46482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বায়ু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পরিবর্তণ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8854" y="30387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টুনটুনি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739" y="3046005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কুকুর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58854" y="46482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সালিক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9" y="52941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3733800" cy="2112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9" y="4114800"/>
            <a:ext cx="35810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457200"/>
            <a:ext cx="5029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আলচ্য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54" y="2438400"/>
            <a:ext cx="4975746" cy="220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27579" y="4800600"/>
            <a:ext cx="5029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অতিথির</a:t>
            </a:r>
            <a:r>
              <a:rPr lang="en-US" dirty="0" smtClean="0"/>
              <a:t> </a:t>
            </a:r>
            <a:r>
              <a:rPr lang="en-US" dirty="0" err="1" smtClean="0"/>
              <a:t>স্মৃতি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3400" y="716985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615" y="1954143"/>
            <a:ext cx="23622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শিখন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ফল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5717" y="1135754"/>
            <a:ext cx="5715000" cy="968514"/>
          </a:xfrm>
          <a:prstGeom prst="roundRect">
            <a:avLst>
              <a:gd name="adj" fmla="val 292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কবি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পরিচিতি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বলতে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382530" y="2298895"/>
            <a:ext cx="5715000" cy="847299"/>
          </a:xfrm>
          <a:prstGeom prst="roundRect">
            <a:avLst>
              <a:gd name="adj" fmla="val 29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পরিচিতি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বলতে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65245" y="3251817"/>
            <a:ext cx="5715000" cy="968514"/>
          </a:xfrm>
          <a:prstGeom prst="roundRect">
            <a:avLst>
              <a:gd name="adj" fmla="val 29232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শব্দার্থের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অর্থ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বলতে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135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3667</TotalTime>
  <Words>187</Words>
  <Application>Microsoft Office PowerPoint</Application>
  <PresentationFormat>On-screen Show (4:3)</PresentationFormat>
  <Paragraphs>65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NikoshLight</vt:lpstr>
      <vt:lpstr>Office Theme</vt:lpstr>
      <vt:lpstr>আজকের ক্লাসে সবাইকে স্বাগত</vt:lpstr>
      <vt:lpstr>আজকের ক্লাসে সবাইকে স্বাগত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খোদা হাফিজ        তোমরা সবাই ভালো থেকো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mahfuz</dc:creator>
  <cp:lastModifiedBy>Microsoft account</cp:lastModifiedBy>
  <cp:revision>609</cp:revision>
  <dcterms:created xsi:type="dcterms:W3CDTF">2006-08-16T00:00:00Z</dcterms:created>
  <dcterms:modified xsi:type="dcterms:W3CDTF">2021-02-02T07:09:13Z</dcterms:modified>
</cp:coreProperties>
</file>