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67" r:id="rId6"/>
    <p:sldId id="265" r:id="rId7"/>
    <p:sldId id="266" r:id="rId8"/>
    <p:sldId id="264" r:id="rId9"/>
    <p:sldId id="263" r:id="rId10"/>
    <p:sldId id="262" r:id="rId11"/>
    <p:sldId id="261" r:id="rId12"/>
    <p:sldId id="260" r:id="rId13"/>
    <p:sldId id="258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7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7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9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1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5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2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4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1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9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6ECF5-55A9-4067-9A47-E9A456A71F5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06F12-2010-40B3-BAB3-84995548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photo: &lt;strong&gt;Roses&lt;/strong&gt;, &lt;strong&gt;Flowers&lt;/strong&gt;, &lt;strong&gt;Rose Flower&lt;/strong&gt; - Free Image o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7738"/>
            <a:ext cx="12192000" cy="780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01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5409" y="1772529"/>
            <a:ext cx="8693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ওয়েবসাই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তথ‌্যের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ভান্ডার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স্ব-পক্ষে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320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06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422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147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52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53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73237" y="180110"/>
            <a:ext cx="3823854" cy="1958224"/>
          </a:xfrm>
          <a:prstGeom prst="rect">
            <a:avLst/>
          </a:prstGeom>
        </p:spPr>
        <p:txBody>
          <a:bodyPr wrap="square" lIns="80006" tIns="40003" rIns="80006" bIns="40003">
            <a:spAutoFit/>
          </a:bodyPr>
          <a:lstStyle/>
          <a:p>
            <a:pPr algn="ctr"/>
            <a:r>
              <a:rPr lang="bn-IN" sz="42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                       </a:t>
            </a:r>
            <a:r>
              <a:rPr lang="en-US" sz="8000" b="1" dirty="0" err="1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80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69818" y="2230582"/>
            <a:ext cx="3269672" cy="4038600"/>
          </a:xfrm>
          <a:prstGeom prst="round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মামুন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চাটখিল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কামিল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চাটখিল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নোয়াখালী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মোবাইলঃ০১৭১২১৩৭১৩৫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1106" y="2622176"/>
            <a:ext cx="3980330" cy="3617259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0006" tIns="40003" rIns="80006" bIns="40003" rtlCol="0" anchor="ctr"/>
          <a:lstStyle/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 </a:t>
            </a:r>
          </a:p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17459" y="2541494"/>
            <a:ext cx="363070" cy="36307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5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836" y="1308497"/>
            <a:ext cx="4370293" cy="47426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11" y="1264025"/>
            <a:ext cx="3455895" cy="445894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182035" y="309282"/>
            <a:ext cx="3469341" cy="7261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চিত্র দেখি এবং বলি </a:t>
            </a:r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210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00" y="1156447"/>
            <a:ext cx="10714453" cy="446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2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0741" y="2823882"/>
            <a:ext cx="5056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-------------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7818" y="858982"/>
            <a:ext cx="321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শিখন ফল</a:t>
            </a:r>
            <a:endParaRPr lang="en-US" sz="7200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339971" y="3928334"/>
                <a:ext cx="7938500" cy="1754326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3600" b="1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  </m:t>
                    </m:r>
                  </m:oMath>
                </a14:m>
                <a:r>
                  <a:rPr lang="bn-BD" sz="36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cs typeface="NikoshBAN" pitchFamily="2" charset="0"/>
                    <a:sym typeface="Wingdings 2" panose="05020102010507070707" pitchFamily="18" charset="2"/>
                  </a:rPr>
                  <a:t>w.w.w </a:t>
                </a:r>
                <a:r>
                  <a:rPr lang="en-US" sz="3600" dirty="0" err="1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cs typeface="NikoshBAN" pitchFamily="2" charset="0"/>
                    <a:sym typeface="Wingdings 2" panose="05020102010507070707" pitchFamily="18" charset="2"/>
                  </a:rPr>
                  <a:t>এর</a:t>
                </a:r>
                <a:r>
                  <a:rPr lang="en-US" sz="36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cs typeface="NikoshBAN" pitchFamily="2" charset="0"/>
                    <a:sym typeface="Wingdings 2" panose="05020102010507070707" pitchFamily="18" charset="2"/>
                  </a:rPr>
                  <a:t> </a:t>
                </a:r>
                <a:r>
                  <a:rPr lang="en-US" sz="3600" dirty="0" err="1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cs typeface="NikoshBAN" pitchFamily="2" charset="0"/>
                    <a:sym typeface="Wingdings 2" panose="05020102010507070707" pitchFamily="18" charset="2"/>
                  </a:rPr>
                  <a:t>পূর্নরূপ</a:t>
                </a:r>
                <a:r>
                  <a:rPr lang="bn-BD" sz="36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cs typeface="NikoshBAN" pitchFamily="2" charset="0"/>
                    <a:sym typeface="Wingdings 2" panose="05020102010507070707" pitchFamily="18" charset="2"/>
                  </a:rPr>
                  <a:t> কী তা </a:t>
                </a:r>
                <a:r>
                  <a:rPr lang="bn-BD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বলতে </a:t>
                </a:r>
                <a:r>
                  <a:rPr lang="bn-BD" sz="36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পারবে </a:t>
                </a:r>
                <a:endParaRPr lang="bn-BD" sz="36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cs typeface="NikoshBAN" pitchFamily="2" charset="0"/>
                  <a:sym typeface="Wingdings 2" panose="05020102010507070707" pitchFamily="18" charset="2"/>
                </a:endParaRPr>
              </a:p>
              <a:p>
                <a14:m>
                  <m:oMath xmlns:m="http://schemas.openxmlformats.org/officeDocument/2006/math">
                    <m:r>
                      <a:rPr lang="bn-BD" sz="36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 </m:t>
                    </m:r>
                    <m:r>
                      <a:rPr lang="bn-BD" sz="3600" b="1" i="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ইন্টারনেট</m:t>
                    </m:r>
                    <m:r>
                      <a:rPr lang="bn-BD" sz="3600" b="1" i="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 </m:t>
                    </m:r>
                    <m:r>
                      <a:rPr lang="bn-BD" sz="3600" b="1" i="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কি</m:t>
                    </m:r>
                  </m:oMath>
                </a14:m>
                <a:r>
                  <a:rPr lang="bn-BD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বলতে পারবে </a:t>
                </a:r>
                <a:endParaRPr lang="en-US" sz="3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bn-BD" sz="36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</m:t>
                    </m:r>
                  </m:oMath>
                </a14:m>
                <a:r>
                  <a:rPr lang="en-US" sz="36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ওয়েবসাই</a:t>
                </a:r>
                <a:r>
                  <a:rPr lang="bn-BD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টের গুরুত্ব  বিশ্লেষণ করতে</a:t>
                </a:r>
                <a:r>
                  <a:rPr lang="en-US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পা</a:t>
                </a:r>
                <a:r>
                  <a:rPr lang="bn-BD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রবে  </a:t>
                </a:r>
                <a:endParaRPr lang="en-US" sz="36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971" y="3928334"/>
                <a:ext cx="7938500" cy="1754326"/>
              </a:xfrm>
              <a:prstGeom prst="rect">
                <a:avLst/>
              </a:prstGeom>
              <a:blipFill>
                <a:blip r:embed="rId2"/>
                <a:stretch>
                  <a:fillRect t="-7266" b="-14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610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960" y="1947954"/>
            <a:ext cx="7879674" cy="553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8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109"/>
            <a:ext cx="8368145" cy="23079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8982" y="2581835"/>
            <a:ext cx="2139712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</a:t>
            </a:r>
            <a:r>
              <a:rPr lang="bn-BD" sz="5400" dirty="0" smtClean="0"/>
              <a:t>orld 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3532909" y="2501153"/>
            <a:ext cx="204762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</a:t>
            </a:r>
            <a:r>
              <a:rPr lang="bn-BD" sz="5400" dirty="0" smtClean="0"/>
              <a:t>ide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6123706" y="2514600"/>
            <a:ext cx="20790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</a:t>
            </a:r>
            <a:r>
              <a:rPr lang="bn-BD" sz="5400" dirty="0" smtClean="0"/>
              <a:t>eb     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1301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83423" y="158055"/>
            <a:ext cx="5104503" cy="3260395"/>
            <a:chOff x="-25094" y="0"/>
            <a:chExt cx="11881972" cy="374484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915892" cy="3144370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-25094" y="0"/>
              <a:ext cx="11881972" cy="3744842"/>
              <a:chOff x="-616724" y="3247165"/>
              <a:chExt cx="12313482" cy="3646946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-616724" y="6309336"/>
                <a:ext cx="12313482" cy="58477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পাবলিক পরীক্ষার ফলাফল পাওয়া যায় 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34696" y="3247165"/>
                <a:ext cx="5915890" cy="3062171"/>
              </a:xfrm>
              <a:prstGeom prst="rect">
                <a:avLst/>
              </a:prstGeom>
            </p:spPr>
          </p:pic>
        </p:grp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689" y="175614"/>
            <a:ext cx="4445392" cy="31865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209" y="3641401"/>
            <a:ext cx="5753687" cy="277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5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532" y="815926"/>
            <a:ext cx="4220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</a:rPr>
              <a:t>মূল্যায়ন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6603" y="2264898"/>
            <a:ext cx="84687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/>
              <a:t> </a:t>
            </a:r>
            <a:r>
              <a:rPr lang="bn-BD" sz="3200" dirty="0" smtClean="0"/>
              <a:t>www </a:t>
            </a:r>
            <a:r>
              <a:rPr lang="en-US" sz="2400" dirty="0" err="1"/>
              <a:t>এর</a:t>
            </a:r>
            <a:r>
              <a:rPr lang="en-US" sz="2400" dirty="0"/>
              <a:t> </a:t>
            </a:r>
            <a:r>
              <a:rPr lang="en-US" sz="2400" dirty="0" err="1"/>
              <a:t>পুর্নরুপ</a:t>
            </a:r>
            <a:r>
              <a:rPr lang="en-US" sz="2400" dirty="0"/>
              <a:t> </a:t>
            </a:r>
            <a:r>
              <a:rPr lang="en-US" sz="2400" dirty="0" err="1"/>
              <a:t>কী</a:t>
            </a:r>
            <a:r>
              <a:rPr lang="en-US" sz="2400" dirty="0"/>
              <a:t> 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2800" dirty="0" smtClean="0"/>
              <a:t> </a:t>
            </a:r>
            <a:r>
              <a:rPr lang="en-US" sz="2800" dirty="0" err="1" smtClean="0"/>
              <a:t>কিসের</a:t>
            </a:r>
            <a:r>
              <a:rPr lang="en-US" sz="2800" dirty="0" smtClean="0"/>
              <a:t> </a:t>
            </a:r>
            <a:r>
              <a:rPr lang="bn-BD" sz="2800" dirty="0" smtClean="0"/>
              <a:t>মাধ্যমে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সহজে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তথ্য</a:t>
            </a:r>
            <a:r>
              <a:rPr lang="bn-IN" sz="2800" dirty="0" smtClean="0"/>
              <a:t> </a:t>
            </a:r>
            <a:r>
              <a:rPr lang="en-US" sz="2800" dirty="0" err="1" smtClean="0"/>
              <a:t>পাওয়া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যায়</a:t>
            </a:r>
            <a:r>
              <a:rPr lang="en-US" sz="2800" dirty="0" smtClean="0"/>
              <a:t> ?</a:t>
            </a:r>
            <a:r>
              <a:rPr lang="bn-IN" sz="2800" dirty="0" smtClean="0"/>
              <a:t>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dirty="0" err="1"/>
              <a:t>ইন্টারনেট</a:t>
            </a:r>
            <a:r>
              <a:rPr lang="en-US" sz="2800" dirty="0"/>
              <a:t> </a:t>
            </a:r>
            <a:r>
              <a:rPr lang="en-US" sz="2800" dirty="0" err="1"/>
              <a:t>কী</a:t>
            </a:r>
            <a:r>
              <a:rPr lang="en-US" sz="2800" dirty="0"/>
              <a:t> 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7477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86</Words>
  <Application>Microsoft Office PowerPoint</Application>
  <PresentationFormat>Widescreen</PresentationFormat>
  <Paragraphs>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Nikosh</vt:lpstr>
      <vt:lpstr>NikoshBAN</vt:lpstr>
      <vt:lpstr>NikoshLightBAN</vt:lpstr>
      <vt:lpstr>Vrinda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4</cp:revision>
  <dcterms:created xsi:type="dcterms:W3CDTF">2021-02-02T14:03:26Z</dcterms:created>
  <dcterms:modified xsi:type="dcterms:W3CDTF">2021-02-02T14:38:32Z</dcterms:modified>
</cp:coreProperties>
</file>