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1" r:id="rId6"/>
    <p:sldId id="262" r:id="rId7"/>
    <p:sldId id="259" r:id="rId8"/>
    <p:sldId id="278" r:id="rId9"/>
    <p:sldId id="260" r:id="rId10"/>
    <p:sldId id="276" r:id="rId11"/>
    <p:sldId id="265" r:id="rId12"/>
    <p:sldId id="268" r:id="rId13"/>
    <p:sldId id="269" r:id="rId14"/>
    <p:sldId id="270" r:id="rId15"/>
    <p:sldId id="273" r:id="rId16"/>
    <p:sldId id="274" r:id="rId17"/>
    <p:sldId id="275" r:id="rId18"/>
    <p:sldId id="266" r:id="rId19"/>
    <p:sldId id="272" r:id="rId20"/>
    <p:sldId id="280" r:id="rId21"/>
    <p:sldId id="279" r:id="rId22"/>
    <p:sldId id="282" r:id="rId23"/>
    <p:sldId id="277" r:id="rId24"/>
    <p:sldId id="271" r:id="rId25"/>
    <p:sldId id="281" r:id="rId26"/>
    <p:sldId id="26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5EC1-92E0-4598-994F-88CABDB2CEA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5B5-6B32-43D7-8060-CE86846BC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61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5EC1-92E0-4598-994F-88CABDB2CEA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5B5-6B32-43D7-8060-CE86846BC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47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5EC1-92E0-4598-994F-88CABDB2CEA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5B5-6B32-43D7-8060-CE86846BC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43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5EC1-92E0-4598-994F-88CABDB2CEA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5B5-6B32-43D7-8060-CE86846BC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84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5EC1-92E0-4598-994F-88CABDB2CEA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5B5-6B32-43D7-8060-CE86846BC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1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5EC1-92E0-4598-994F-88CABDB2CEA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5B5-6B32-43D7-8060-CE86846BC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01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5EC1-92E0-4598-994F-88CABDB2CEA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5B5-6B32-43D7-8060-CE86846BC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30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5EC1-92E0-4598-994F-88CABDB2CEA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5B5-6B32-43D7-8060-CE86846BC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56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5EC1-92E0-4598-994F-88CABDB2CEA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5B5-6B32-43D7-8060-CE86846BC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68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5EC1-92E0-4598-994F-88CABDB2CEA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5B5-6B32-43D7-8060-CE86846BC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60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5EC1-92E0-4598-994F-88CABDB2CEA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C5B5-6B32-43D7-8060-CE86846BC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79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A5EC1-92E0-4598-994F-88CABDB2CEAC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8C5B5-6B32-43D7-8060-CE86846BC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6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33" y="1568473"/>
            <a:ext cx="8102990" cy="45624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88572" y="519558"/>
            <a:ext cx="142378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445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504" y="1398970"/>
            <a:ext cx="5756364" cy="34616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4548052" y="383307"/>
            <a:ext cx="296526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কন্দাল</a:t>
            </a:r>
            <a:r>
              <a:rPr lang="en-US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endParaRPr lang="en-US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9928" y="4968351"/>
            <a:ext cx="7943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 মূল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কখনও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কখনও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অনি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মিতভাবে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স্ফীত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776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8250" y="1468994"/>
            <a:ext cx="3871774" cy="24166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9989" y="1460974"/>
            <a:ext cx="3648892" cy="24166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01251" y="537644"/>
            <a:ext cx="3217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গুচ্ছিত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কন্দমূল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5641" y="4896508"/>
            <a:ext cx="10598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কন্দাল মূলের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ন্যা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খাদ্য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সঞ্চ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জন্য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অনি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মিতভাবে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স্ফীত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4354" y="5534819"/>
            <a:ext cx="6736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তবে স্ফীত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মূলগুলো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একটি গুচ্ছে অবস্থান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3126" y="3966550"/>
            <a:ext cx="1511026" cy="71508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শতমূলী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94667" y="4035308"/>
            <a:ext cx="1539536" cy="71508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লিয়া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78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4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4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0406" y="1327209"/>
            <a:ext cx="5400268" cy="34668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5109254" y="456129"/>
            <a:ext cx="18854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নুডুলুজ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3650" y="5727680"/>
            <a:ext cx="6695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মূলের অগ্রভাগ খাদ্য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সঞ্চ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করে স্ফীত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হয় 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0310" y="4903330"/>
            <a:ext cx="1781199" cy="71508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আদা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302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29" y="1381036"/>
            <a:ext cx="5767316" cy="32860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4998498" y="472329"/>
            <a:ext cx="22733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মালাকৃতি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236850" y="4761232"/>
            <a:ext cx="2156726" cy="715089"/>
          </a:xfrm>
          <a:prstGeom prst="round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করলার মূল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6023" y="5570488"/>
            <a:ext cx="7398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 মূল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র্যায়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ক্রমে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স্ফীত ও সংকুচিত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হয়।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36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6239" y="694398"/>
            <a:ext cx="33049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3668" y="2264118"/>
            <a:ext cx="9627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সঞ্চয়ের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0103" y="2321859"/>
            <a:ext cx="577519" cy="56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666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063" y="1571378"/>
            <a:ext cx="7680960" cy="471063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2650454" y="393952"/>
            <a:ext cx="6978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যান্ত্রিক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রক্ষার্থে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476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2241" y="750297"/>
            <a:ext cx="6191250" cy="42862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7628711" y="4036423"/>
            <a:ext cx="1711232" cy="1306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88274" y="5294259"/>
            <a:ext cx="101629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s-IN" sz="3600" b="1" dirty="0" smtClean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 </a:t>
            </a:r>
            <a:r>
              <a:rPr lang="as-IN" sz="3600" b="1" dirty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</a:t>
            </a:r>
            <a:r>
              <a:rPr lang="bn-IN" sz="3600" b="1" dirty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ড়া </a:t>
            </a:r>
            <a:r>
              <a:rPr lang="as-IN" sz="3600" b="1" dirty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 নিচের দিকে নামতে নামতে মাটির মধ্যে প্রবেশ </a:t>
            </a:r>
            <a:r>
              <a:rPr lang="as-IN" sz="3600" b="1" dirty="0" smtClean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 smtClean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en-US" sz="3600" b="1" dirty="0" smtClean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</a:t>
            </a:r>
            <a:r>
              <a:rPr lang="en-US" sz="3600" b="1" dirty="0" err="1" smtClean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মোটা</a:t>
            </a:r>
            <a:r>
              <a:rPr lang="en-US" sz="3600" b="1" dirty="0" smtClean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as-IN" sz="3600" b="1" dirty="0" smtClean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স্তম্ভের আকার ধারন করে</a:t>
            </a:r>
            <a:r>
              <a:rPr lang="bn-IN" sz="3600" b="1" dirty="0">
                <a:solidFill>
                  <a:srgbClr val="44546A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b="1" dirty="0">
              <a:solidFill>
                <a:srgbClr val="44546A">
                  <a:lumMod val="50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57508" y="3726320"/>
            <a:ext cx="2116183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স্তম্ভমূল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628711" y="2321247"/>
            <a:ext cx="1854923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627325" y="1762988"/>
            <a:ext cx="1946366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39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5782" y="1502230"/>
            <a:ext cx="6718663" cy="30962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306286" y="4806104"/>
            <a:ext cx="9557656" cy="175432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as-IN" sz="36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মূল দুর্বল </a:t>
            </a:r>
            <a:r>
              <a:rPr lang="as-IN" sz="36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কাণ্ড</a:t>
            </a:r>
            <a:r>
              <a:rPr lang="bn-IN" sz="36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as-IN" sz="36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 পর্ব হতে উৎপন্ন </a:t>
            </a:r>
            <a:r>
              <a:rPr lang="bn-IN" sz="36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 </a:t>
            </a:r>
            <a:r>
              <a:rPr lang="as-IN" sz="36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 </a:t>
            </a:r>
            <a:r>
              <a:rPr lang="as-IN" sz="36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উদ্ভিদ বা অবলম্বনকে </a:t>
            </a:r>
            <a:r>
              <a:rPr lang="as-IN" sz="36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bn-IN" sz="36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ড়ে </a:t>
            </a:r>
            <a:r>
              <a:rPr lang="as-IN" sz="36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ধরে </a:t>
            </a:r>
            <a:r>
              <a:rPr lang="as-IN" sz="36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উদ্ভিদটিকে উপরে উঠতে সাহায্য </a:t>
            </a:r>
            <a:r>
              <a:rPr lang="as-IN" sz="36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IN" sz="36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12439" y="511431"/>
            <a:ext cx="2096859" cy="78319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আরোহী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061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animScale>
                                      <p:cBhvr>
                                        <p:cTn id="14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5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7633" y="1965919"/>
            <a:ext cx="5313031" cy="35154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727569" y="550147"/>
            <a:ext cx="4873450" cy="584775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শারীরবৃত্তীয়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সাধনের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07080" y="1134922"/>
            <a:ext cx="39356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পরাশ্রয়ী</a:t>
            </a:r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endParaRPr lang="en-US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703" y="5657671"/>
            <a:ext cx="108995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s-IN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 মূল বাতাস থেকে জ</a:t>
            </a:r>
            <a:r>
              <a:rPr lang="bn-IN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লীয়</a:t>
            </a:r>
            <a:r>
              <a:rPr lang="en-US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বাষ্প </a:t>
            </a:r>
            <a:r>
              <a:rPr lang="as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 করে। এদের </a:t>
            </a: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r>
              <a:rPr lang="as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 বলে</a:t>
            </a: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8054052" y="3265714"/>
            <a:ext cx="1293223" cy="1306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490967" y="2678612"/>
            <a:ext cx="2114007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443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20684" y="1669685"/>
            <a:ext cx="7870916" cy="3601362"/>
            <a:chOff x="2050868" y="1695811"/>
            <a:chExt cx="7870916" cy="3601362"/>
          </a:xfrm>
        </p:grpSpPr>
        <p:pic>
          <p:nvPicPr>
            <p:cNvPr id="1026" name="Picture 2" descr="স্বর্ণলতা শোষক মূল এর ছবির ফলাফল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0868" y="1695811"/>
              <a:ext cx="2991756" cy="3601362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  <a:extLst/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92684" y="1695811"/>
              <a:ext cx="4229100" cy="3601362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</p:grpSp>
      <p:sp>
        <p:nvSpPr>
          <p:cNvPr id="4" name="Rectangle 3"/>
          <p:cNvSpPr/>
          <p:nvPr/>
        </p:nvSpPr>
        <p:spPr>
          <a:xfrm>
            <a:off x="3550685" y="393658"/>
            <a:ext cx="4960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পরজীবী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শোষক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62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8490" y="1593273"/>
            <a:ext cx="1078563" cy="48997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20123" y="669943"/>
            <a:ext cx="2015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8184" y="568037"/>
            <a:ext cx="2050472" cy="20504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29491" y="3020388"/>
            <a:ext cx="5250873" cy="3387923"/>
          </a:xfrm>
          <a:prstGeom prst="snipRound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জাকির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পাথালিয়া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এ.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কালিহাতী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টাঙ্গাইল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০১৭১৬০১৯৯৮০</a:t>
            </a: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E-mail: zhossain20@gmail.com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6885" y="435806"/>
            <a:ext cx="1868279" cy="21827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60414" y="2779376"/>
            <a:ext cx="4865638" cy="3713678"/>
          </a:xfrm>
          <a:prstGeom prst="snip1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৭ম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৩য়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৫০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………..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945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228" y="1097108"/>
            <a:ext cx="6984274" cy="36724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901337" y="4872689"/>
            <a:ext cx="10698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লবণাক্ত ও কর্দমাক্ত মাটিতে উদ্ভিদের মূল মাটির উপরে খা</a:t>
            </a: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ড়া</a:t>
            </a:r>
            <a:r>
              <a:rPr lang="as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 উঠে </a:t>
            </a:r>
            <a:r>
              <a:rPr lang="as-IN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bn-IN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এই সকল মূলে ছোট ছোট ছিদ্র থাকে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600" b="1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 সুন্দরী, গরাণ ইত্যাদি</a:t>
            </a:r>
            <a:r>
              <a:rPr lang="bn-IN" sz="3600" b="1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just"/>
            <a:endParaRPr lang="en-US" sz="36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58446" y="4062549"/>
            <a:ext cx="2625634" cy="6531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927772" y="3739383"/>
            <a:ext cx="131934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শ্বাসমূল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51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596" y="1221101"/>
            <a:ext cx="6629400" cy="3623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844027" y="5795002"/>
            <a:ext cx="8216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 কোন উদ্ভিদের মূল প্রজননে অংশ গ্রহণ করে </a:t>
            </a:r>
            <a:r>
              <a:rPr lang="as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84135" y="5079913"/>
            <a:ext cx="3536322" cy="715089"/>
          </a:xfrm>
          <a:prstGeom prst="round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কাকরোল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জননমূল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4744" y="297771"/>
            <a:ext cx="2093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জনন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773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92204" y="576833"/>
            <a:ext cx="2601371" cy="923330"/>
          </a:xfrm>
          <a:prstGeom prst="rect">
            <a:avLst/>
          </a:prstGeom>
          <a:noFill/>
          <a:ln w="76200">
            <a:solidFill>
              <a:schemeClr val="tx1"/>
            </a:solidFill>
            <a:prstDash val="sysDot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9057" y="2099587"/>
            <a:ext cx="577519" cy="56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51313" y="2099587"/>
            <a:ext cx="8281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053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63760" y="289450"/>
            <a:ext cx="1829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1109" y="464578"/>
            <a:ext cx="573074" cy="5730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2684" y="464578"/>
            <a:ext cx="573074" cy="573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8298" y="1537040"/>
            <a:ext cx="10293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মালাকৃতি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4275" y="2244037"/>
            <a:ext cx="2197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5670" y="2230247"/>
            <a:ext cx="2205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3035" y="2204122"/>
            <a:ext cx="2205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(গ)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92830" y="2197871"/>
            <a:ext cx="2205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8298" y="2769036"/>
            <a:ext cx="9850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নুডুলুজ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92830" y="3379314"/>
            <a:ext cx="2197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(ঘ)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00225" y="3427260"/>
            <a:ext cx="2205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3034" y="3415367"/>
            <a:ext cx="2205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(গ)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5670" y="3449334"/>
            <a:ext cx="2205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88298" y="4072949"/>
            <a:ext cx="9850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64192" y="4746195"/>
            <a:ext cx="2547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(ঘ)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08024" y="4732969"/>
            <a:ext cx="2205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স্তম্ভ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80833" y="4721076"/>
            <a:ext cx="2205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(গ)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শ্বাসমূল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3469" y="4755043"/>
            <a:ext cx="2205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ঠেস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37104" y="5281307"/>
            <a:ext cx="8255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6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9330" y="537644"/>
            <a:ext cx="2632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1811" y="714924"/>
            <a:ext cx="577519" cy="5687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1781" y="714923"/>
            <a:ext cx="577519" cy="5687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1155" y="2090057"/>
            <a:ext cx="9196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0621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পলাশ এর ছবির ফলাফ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1052" y="981327"/>
            <a:ext cx="8712925" cy="489555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50322" y="2138176"/>
            <a:ext cx="3374384" cy="92333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895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6227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3483" y="1295153"/>
            <a:ext cx="2683963" cy="37669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2493" y="371823"/>
            <a:ext cx="4480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4836" y="4835236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4836" y="5431276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624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2493" y="371823"/>
            <a:ext cx="4480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6863" y="1198171"/>
            <a:ext cx="3276600" cy="42957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466109" y="5170780"/>
            <a:ext cx="606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6108" y="5817111"/>
            <a:ext cx="606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64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8364" y="872836"/>
            <a:ext cx="4655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5154" y="1761989"/>
            <a:ext cx="5043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485" y="2982914"/>
            <a:ext cx="4710705" cy="313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50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1" y="642146"/>
            <a:ext cx="71370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7542" y="1842347"/>
            <a:ext cx="8046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7542" y="2583792"/>
            <a:ext cx="8046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7542" y="3352408"/>
            <a:ext cx="10189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758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5840" y="4402183"/>
            <a:ext cx="102282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সঞ্চয়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যান্ত্রিক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শারীরবৃত্তীয়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5597" y="642147"/>
            <a:ext cx="5030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758" y="1724241"/>
            <a:ext cx="4444221" cy="25191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82600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23666" y="602958"/>
            <a:ext cx="2526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2355" y="2099790"/>
            <a:ext cx="577519" cy="568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87729" y="2074032"/>
            <a:ext cx="8358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49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6778" y="522514"/>
            <a:ext cx="7184571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সঞ্চয়ের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6778" y="1985554"/>
            <a:ext cx="7720149" cy="214526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অস্থানিক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ভবিষ্যতের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সঞ্চয়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স্ফীত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83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541</Words>
  <Application>Microsoft Office PowerPoint</Application>
  <PresentationFormat>Widescreen</PresentationFormat>
  <Paragraphs>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64</cp:revision>
  <dcterms:created xsi:type="dcterms:W3CDTF">2021-02-17T13:31:37Z</dcterms:created>
  <dcterms:modified xsi:type="dcterms:W3CDTF">2021-02-20T15:04:49Z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920284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