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0" r:id="rId3"/>
    <p:sldId id="289" r:id="rId4"/>
    <p:sldId id="259" r:id="rId5"/>
    <p:sldId id="280" r:id="rId6"/>
    <p:sldId id="261" r:id="rId7"/>
    <p:sldId id="262" r:id="rId8"/>
    <p:sldId id="264" r:id="rId9"/>
    <p:sldId id="281" r:id="rId10"/>
    <p:sldId id="283" r:id="rId11"/>
    <p:sldId id="272" r:id="rId12"/>
    <p:sldId id="284" r:id="rId13"/>
    <p:sldId id="273" r:id="rId14"/>
    <p:sldId id="285" r:id="rId15"/>
    <p:sldId id="274" r:id="rId16"/>
    <p:sldId id="286" r:id="rId17"/>
    <p:sldId id="275" r:id="rId18"/>
    <p:sldId id="276" r:id="rId19"/>
    <p:sldId id="277" r:id="rId20"/>
    <p:sldId id="27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FF3399"/>
    <a:srgbClr val="66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01E07-0D68-4658-A9A2-50048B7BE8B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FC22-337A-4E81-99E2-424B6D437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cs typeface="Vrinda" pitchFamily="2" charset="0"/>
              </a:rPr>
              <a:t>নেটওয়ার্কে কম্পিউটারগুলোর পরস্পরের সাথে সংযুক্ত হওয়ার পদ্ধতিই হল নেটওয়ার্ক টপোলজি</a:t>
            </a:r>
            <a:r>
              <a:rPr lang="hi-IN" dirty="0" smtClean="0">
                <a:cs typeface="Vrinda" pitchFamily="2" charset="0"/>
              </a:rPr>
              <a:t>। </a:t>
            </a:r>
            <a:r>
              <a:rPr lang="bn-IN" dirty="0" smtClean="0">
                <a:cs typeface="Vrinda" pitchFamily="2" charset="0"/>
              </a:rPr>
              <a:t>টপোলজি বিশ্লেষণ করলে বোঝা যায়</a:t>
            </a:r>
            <a:r>
              <a:rPr lang="en-US" dirty="0" smtClean="0">
                <a:cs typeface="Vrinda" pitchFamily="2" charset="0"/>
              </a:rPr>
              <a:t>, </a:t>
            </a:r>
            <a:r>
              <a:rPr lang="bn-IN" dirty="0" smtClean="0">
                <a:cs typeface="Vrinda" pitchFamily="2" charset="0"/>
              </a:rPr>
              <a:t>নেটওয়ার্কে কম্পিউটারগুলো কিভাবে ক্যাবল ও মিডিয়া এর মাধ্যমে সংযুক্ত রয়েছে</a:t>
            </a:r>
            <a:r>
              <a:rPr lang="hi-IN" dirty="0" smtClean="0">
                <a:cs typeface="Vrinda" pitchFamily="2" charset="0"/>
              </a:rPr>
              <a:t>। 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সুবিধা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একপাশে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2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নিয়ন্ত্রক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সাহায্যে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2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C22-337A-4E81-99E2-424B6D4379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6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A344-2B49-4866-AE99-D8923130ED8F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AC-F6A8-4AA5-85F9-07DF1B95D1A1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9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3733-ECFC-4C89-A18E-85746708CB34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5307-BD45-4A9D-B0A5-846A2C5784C5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2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B66C-CF35-4973-B791-95C9C5C7BFE4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8735-0DCA-46E1-923D-E6876E0CD270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FDFE-E973-4080-B068-1241BE813E77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377-5BC7-45C9-A520-B9A8CDF55F90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534-C8FA-4691-9303-FA43729CE638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7E0-08A2-4D05-BFC7-7B07665BE361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3FB2-71C4-48A3-848B-BB8BE34B68EB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EB81-44A5-43C2-9809-73B1B9CC0B8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9F61-9572-4C35-BBCF-52B24E90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945" y="969818"/>
            <a:ext cx="954578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8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smtClean="0"/>
              <a:t>azit das</a:t>
            </a:r>
            <a:endParaRPr 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3418" y="6356350"/>
            <a:ext cx="630381" cy="365125"/>
          </a:xfrm>
        </p:spPr>
        <p:txBody>
          <a:bodyPr/>
          <a:lstStyle/>
          <a:p>
            <a:r>
              <a:rPr lang="en-US" sz="1600" b="1" dirty="0" smtClean="0"/>
              <a:t>১</a:t>
            </a:r>
            <a:endParaRPr lang="en-US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5BD2-B185-437B-9825-33BA09898BC1}" type="datetime1">
              <a:rPr lang="en-US" smtClean="0"/>
              <a:t>10/23/2020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25600" y="174171"/>
            <a:ext cx="9191173" cy="5170641"/>
            <a:chOff x="874473" y="1219200"/>
            <a:chExt cx="7431327" cy="42126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6" r="21515"/>
            <a:stretch/>
          </p:blipFill>
          <p:spPr>
            <a:xfrm>
              <a:off x="4913073" y="1239982"/>
              <a:ext cx="3392727" cy="41919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4" r="20303"/>
            <a:stretch/>
          </p:blipFill>
          <p:spPr>
            <a:xfrm>
              <a:off x="874473" y="1219200"/>
              <a:ext cx="3429000" cy="41148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16001" y="5545757"/>
            <a:ext cx="104648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dirty="0">
                <a:latin typeface="Nikosh" pitchFamily="2" charset="0"/>
                <a:cs typeface="Nikosh" pitchFamily="2" charset="0"/>
              </a:rPr>
              <a:t>এক কম্পিউটাররের সাথে অন্য কম্পিউটারের যোগাযোগ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র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23496-034E-431E-BB48-39F6F1148FB8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124200" y="609600"/>
            <a:ext cx="5867400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বাস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টপোলজি</a:t>
            </a:r>
            <a:endParaRPr 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84399" y="4975239"/>
            <a:ext cx="83239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ব্যাকবোন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8" name="Picture 11" descr="্রি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9" y="1655096"/>
            <a:ext cx="58202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F1C-0AFE-46D9-B8CF-9E740FA011CA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1" y="13101"/>
            <a:ext cx="5413829" cy="42707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2" descr="http://www4.ncsu.edu/%7Echou/course/Diagrams/busmai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8" y="504"/>
            <a:ext cx="5944013" cy="428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476809"/>
            <a:ext cx="12482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496B-032E-4468-86CF-DD4197344FFD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2819400" y="31242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02972" y="4953001"/>
            <a:ext cx="8273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দু’টো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alt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alt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23" name="Picture 6" descr="ড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1172269"/>
            <a:ext cx="2770414" cy="268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438400" y="38862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14" y="1253248"/>
            <a:ext cx="4353152" cy="32171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AC29-3B29-4191-8324-E5DC550880E1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r="15695"/>
          <a:stretch/>
        </p:blipFill>
        <p:spPr>
          <a:xfrm>
            <a:off x="7203402" y="572118"/>
            <a:ext cx="4778140" cy="3124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D4707-6712-407B-8F43-C63733B5080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914" y="3797598"/>
            <a:ext cx="34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রিং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457" y="5336480"/>
            <a:ext cx="11771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একপাশে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95" y="531278"/>
            <a:ext cx="3423441" cy="314216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2819400" y="31242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03438" y="5029201"/>
            <a:ext cx="7802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টপোলজিতে কোন নেটওয়ার্কে প্রত্যেকটা কম্পিউটার একটা কেন্দ্রীয় হাবের (hub) সাথে যুক্ত থাকে</a:t>
            </a:r>
          </a:p>
        </p:txBody>
      </p:sp>
      <p:pic>
        <p:nvPicPr>
          <p:cNvPr id="10246" name="Picture 5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233714"/>
            <a:ext cx="3862813" cy="31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েোাা্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9" y="1118333"/>
            <a:ext cx="2904671" cy="28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2895600" y="41148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70D9-59E7-479C-B762-E9911394BD23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4667"/>
          <a:stretch/>
        </p:blipFill>
        <p:spPr>
          <a:xfrm>
            <a:off x="838200" y="672885"/>
            <a:ext cx="5638800" cy="38229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D9C5D7-DE50-4AFB-928E-42AE3449E209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5600" y="4461333"/>
            <a:ext cx="34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স্টার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343" y="4954512"/>
            <a:ext cx="1100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https://mplsnet.files.wordpress.com/2014/06/star-topolog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79" y="496034"/>
            <a:ext cx="4034492" cy="33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2352676" y="3124200"/>
            <a:ext cx="595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2650" y="49784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টপোলজিতে অনেকগুলো</a:t>
            </a:r>
            <a:r>
              <a:rPr lang="bn-IN" alt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টপোলজিকে একত্র করা হয়েছে</a:t>
            </a:r>
          </a:p>
        </p:txBody>
      </p:sp>
      <p:pic>
        <p:nvPicPr>
          <p:cNvPr id="11270" name="Picture 5" descr="জক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64342" y="474188"/>
            <a:ext cx="4180193" cy="36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64457"/>
            <a:ext cx="5502454" cy="380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568576" y="4343400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0AA7-AD6B-4217-A2EC-5A36D312F7FE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2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82171"/>
            <a:ext cx="3444875" cy="320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9315" y="4971355"/>
            <a:ext cx="11640456" cy="1384995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en-US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আরেকটার</a:t>
            </a:r>
            <a:r>
              <a:rPr lang="en-US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alt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bn-IN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যে অন্যকম্পিউটার থেকে তথ্য নেয় তা নয় বরং সেটি নেটওয়ার্কের অন্য </a:t>
            </a: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bn-IN" alt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 মাঝে তথ্য বিতরনও করতে পারে । </a:t>
            </a:r>
            <a:endParaRPr lang="en-US" alt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5" name="Picture 7" descr="m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43" y="682171"/>
            <a:ext cx="2787889" cy="274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1729587" y="3694658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2054-9FE4-462E-A987-9B4B30F05A9B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2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819400" y="31242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819401"/>
            <a:ext cx="4038600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752600"/>
            <a:ext cx="7620000" cy="954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1" y="2819401"/>
            <a:ext cx="3941763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09801" y="3429001"/>
            <a:ext cx="3940175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429001"/>
            <a:ext cx="4038600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248400" y="4724400"/>
            <a:ext cx="4038600" cy="58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(খ) 4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962401"/>
            <a:ext cx="7772400" cy="646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5334000"/>
            <a:ext cx="3956050" cy="58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(গ) 3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4724400"/>
            <a:ext cx="3951288" cy="58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(ক) 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334000"/>
            <a:ext cx="4038600" cy="58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(ঘ) ৫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3505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24600" y="4876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C760-D32B-402C-A1A4-4D62B10CA5F7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29000" y="4191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অজিত দাস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শিক্ষক(আইসিটি)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লাখাই এ,সি,আর,সি পাইলট উচ্চ বিদ্যালয়,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লাখাই, হবিগঞ্জ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10850" r="17975" b="24444"/>
          <a:stretch/>
        </p:blipFill>
        <p:spPr>
          <a:xfrm>
            <a:off x="3835313" y="405762"/>
            <a:ext cx="3759374" cy="368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B778-5FF9-40CB-863D-DB5CAA408E58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810126" y="1600200"/>
            <a:ext cx="3876675" cy="6096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কুউজে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ight Arrow 13"/>
          <p:cNvSpPr/>
          <p:nvPr/>
        </p:nvSpPr>
        <p:spPr>
          <a:xfrm rot="5566867">
            <a:off x="5829300" y="2295525"/>
            <a:ext cx="533400" cy="4572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342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876735"/>
              </p:ext>
            </p:extLst>
          </p:nvPr>
        </p:nvGraphicFramePr>
        <p:xfrm>
          <a:off x="4760914" y="3181350"/>
          <a:ext cx="26701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2670480" imgH="491040" progId="Package">
                  <p:embed/>
                </p:oleObj>
              </mc:Choice>
              <mc:Fallback>
                <p:oleObj name="Packager Shell Object" showAsIcon="1" r:id="rId3" imgW="2670480" imgH="491040" progId="Package">
                  <p:embed/>
                  <p:pic>
                    <p:nvPicPr>
                      <p:cNvPr id="14342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4" y="3181350"/>
                        <a:ext cx="26701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C6F4-7908-4866-8293-128C6A497BB4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1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EEE0-B236-4BA5-AB9D-11A84D2A536F}" type="datetime1">
              <a:rPr 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t>10/23/2020</a:t>
            </a:fld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smtClean="0"/>
              <a:t>azit das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z="1600" b="1" smtClean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fld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09777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66-C334-49F5-9D36-A0624C5D779E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3197" y="486229"/>
            <a:ext cx="7170059" cy="1538287"/>
          </a:xfr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888343" y="2535382"/>
            <a:ext cx="7024913" cy="354373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পাঠ-৯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1" y="370607"/>
            <a:ext cx="11265578" cy="55591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/>
              <a:t>৩</a:t>
            </a:r>
            <a:endParaRPr lang="en-US" sz="1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528-1F81-44BC-ADA2-CC42D34E13C0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481" y="3484220"/>
            <a:ext cx="48574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9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9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IN" altLang="en-US" sz="9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altLang="en-US" sz="96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54515" y="1225150"/>
            <a:ext cx="6433457" cy="58477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IN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6CE3-82E0-4CD1-B4A2-B4FB8BFED43A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5673" y="2909353"/>
            <a:ext cx="8700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1672"/>
            <a:ext cx="12192000" cy="1015663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FDCA-B155-49D3-AF11-47123EC2C21C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67000" cy="365125"/>
          </a:xfrm>
        </p:spPr>
        <p:txBody>
          <a:bodyPr/>
          <a:lstStyle/>
          <a:p>
            <a:fld id="{C3EC9F61-9572-4C35-BBCF-52B24E901F87}" type="slidenum">
              <a:rPr lang="en-US" sz="1600" b="1" smtClean="0"/>
              <a:t>7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49036" y="4602024"/>
            <a:ext cx="1059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নেটওয়ার্কঃ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4945" y="983673"/>
            <a:ext cx="854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54337"/>
            <a:ext cx="10564090" cy="38825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7A31-9B5B-4D0F-823E-AED651096DC9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0069" y="3484779"/>
            <a:ext cx="708198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নেটওয়ার্কে অনেকগুলো কম্পিউটার একসাথে জুড়ে দেওয়া হয় , যেন ......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6623" y="3946802"/>
            <a:ext cx="7883187" cy="646331"/>
          </a:xfrm>
          <a:prstGeom prst="rect">
            <a:avLst/>
          </a:prstGeom>
          <a:solidFill>
            <a:srgbClr val="6600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PAN-(Personal Area Network)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6622" y="4680217"/>
            <a:ext cx="788318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LAN-(Local Area Network)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5955" y="5404072"/>
            <a:ext cx="8187988" cy="646331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MAN-(Metropolitan Area Network)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5955" y="6050403"/>
            <a:ext cx="8187988" cy="646331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WAN-(Wide Area Network)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6" y="129058"/>
            <a:ext cx="5327713" cy="332377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DED7-DF1E-46B8-8061-D965FB48885F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9339"/>
            <a:ext cx="12192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নেটওয়ার্কে অনেকগুলো কম্পিউটার একসাথে জুড়ে দেওয়া হয় , যেন ......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50" y="602466"/>
            <a:ext cx="2764985" cy="1972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71" y="741329"/>
            <a:ext cx="2518596" cy="1694721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7" y="3327297"/>
            <a:ext cx="3945155" cy="2408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84" y="3627333"/>
            <a:ext cx="3998881" cy="2322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8450" y="2475376"/>
            <a:ext cx="4308762" cy="36933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PAN-(Personal Area Network)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498" y="2611671"/>
            <a:ext cx="39455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LAN-(Local Area Network)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175" y="5701891"/>
            <a:ext cx="471293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MAN-(Metropolitan Area Network)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2688" y="5999001"/>
            <a:ext cx="372719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WAN-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Wide Area Network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47311" y="1319914"/>
            <a:ext cx="496187" cy="7606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58455" y="1228861"/>
            <a:ext cx="481001" cy="851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7454" y="4186600"/>
            <a:ext cx="481001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49121" y="4156365"/>
            <a:ext cx="496187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9266" y="2879311"/>
            <a:ext cx="416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পর্যায়ে এই নেটওয়ার্ক তৈরি হয়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6608" y="2981003"/>
            <a:ext cx="386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 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 বা বিভিন্ন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তৈরি হয়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4852" y="6218272"/>
            <a:ext cx="435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একটি শহরের মধ্যে এই নেটওয়ার্ক তৈরি হয়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6608" y="6356135"/>
            <a:ext cx="416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 জুড়ে বা পৃথিবী জুড়ে এই নেটওয়ার্ক তৈরি হয়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9450-77C6-4A1E-837F-2BAED75DFAD8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azit das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F61-9572-4C35-BBCF-52B24E901F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672</Words>
  <Application>Microsoft Office PowerPoint</Application>
  <PresentationFormat>Widescreen</PresentationFormat>
  <Paragraphs>145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5FD8N72</dc:creator>
  <cp:lastModifiedBy>Rasel</cp:lastModifiedBy>
  <cp:revision>97</cp:revision>
  <dcterms:created xsi:type="dcterms:W3CDTF">2016-06-16T05:34:44Z</dcterms:created>
  <dcterms:modified xsi:type="dcterms:W3CDTF">2020-10-23T15:04:15Z</dcterms:modified>
</cp:coreProperties>
</file>