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3" r:id="rId2"/>
    <p:sldId id="334" r:id="rId3"/>
    <p:sldId id="335" r:id="rId4"/>
    <p:sldId id="336" r:id="rId5"/>
    <p:sldId id="337" r:id="rId6"/>
    <p:sldId id="354" r:id="rId7"/>
    <p:sldId id="352" r:id="rId8"/>
    <p:sldId id="338" r:id="rId9"/>
    <p:sldId id="353" r:id="rId10"/>
    <p:sldId id="355" r:id="rId11"/>
    <p:sldId id="357" r:id="rId12"/>
    <p:sldId id="358" r:id="rId13"/>
    <p:sldId id="359" r:id="rId14"/>
    <p:sldId id="360" r:id="rId15"/>
    <p:sldId id="361" r:id="rId16"/>
    <p:sldId id="339" r:id="rId17"/>
    <p:sldId id="340" r:id="rId18"/>
    <p:sldId id="341" r:id="rId19"/>
    <p:sldId id="342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77" d="100"/>
          <a:sy n="77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EECA2C-73DE-462E-B6A2-CD1E8D9AD5F0}"/>
              </a:ext>
            </a:extLst>
          </p:cNvPr>
          <p:cNvGrpSpPr/>
          <p:nvPr/>
        </p:nvGrpSpPr>
        <p:grpSpPr>
          <a:xfrm>
            <a:off x="-152400" y="533400"/>
            <a:ext cx="8996652" cy="6172197"/>
            <a:chOff x="-99970" y="533400"/>
            <a:chExt cx="8996652" cy="6172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A6359C-0D96-47A2-A194-A9649E27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6000">
              <a:off x="5898109" y="1571436"/>
              <a:ext cx="2998573" cy="510557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FCC30-B28A-4CAC-8D58-D036D6563274}"/>
                </a:ext>
              </a:extLst>
            </p:cNvPr>
            <p:cNvSpPr txBox="1"/>
            <p:nvPr/>
          </p:nvSpPr>
          <p:spPr>
            <a:xfrm>
              <a:off x="2286000" y="533400"/>
              <a:ext cx="4572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আজকের পাঠে সবাইকে  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স্বা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গ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ত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ম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795DB-1B64-4034-B237-234FF58B6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8000" l="10000" r="97000">
                          <a14:foregroundMark x1="97333" y1="57500" x2="97333" y2="57500"/>
                          <a14:foregroundMark x1="57333" y1="98000" x2="57333" y2="98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87899">
              <a:off x="-99970" y="1544417"/>
              <a:ext cx="2998573" cy="51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1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CCA83-6C97-4FF7-AEB8-6A827ED3E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89974" l="1758" r="96484">
                        <a14:foregroundMark x1="96582" y1="54427" x2="96582" y2="54427"/>
                        <a14:foregroundMark x1="1758" y1="53776" x2="1758" y2="53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180" y="1600200"/>
            <a:ext cx="5164220" cy="35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কমলা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5E778-FC16-4DC9-B08D-C3B190DE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20" y="533400"/>
            <a:ext cx="5163760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157DB-21BB-4567-A52E-0D5AAEC0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360971"/>
            <a:ext cx="3657600" cy="25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2658080" y="5105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কদম ফুল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08F6C4-9718-4CBF-B6BF-B8B2341C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845" y="1143000"/>
            <a:ext cx="6126310" cy="3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7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5D7FB-B594-4CBE-ABFF-FDBABCFCE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156" y="2362200"/>
            <a:ext cx="4249796" cy="23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2658080" y="5105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কদবেল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029E3-9C4B-4EDF-AEC0-C9FBF65B4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211" y="1008124"/>
            <a:ext cx="5821554" cy="325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F92B0B-8F55-4E57-A3FC-40081254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08124"/>
            <a:ext cx="5821554" cy="32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1FE91-F9DE-49DD-9EFF-13B54CAED79A}"/>
              </a:ext>
            </a:extLst>
          </p:cNvPr>
          <p:cNvSpPr txBox="1"/>
          <p:nvPr/>
        </p:nvSpPr>
        <p:spPr>
          <a:xfrm>
            <a:off x="3750501" y="46902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19DED-B42F-4E6A-84F1-AC22B0014FF8}"/>
              </a:ext>
            </a:extLst>
          </p:cNvPr>
          <p:cNvSpPr txBox="1"/>
          <p:nvPr/>
        </p:nvSpPr>
        <p:spPr>
          <a:xfrm>
            <a:off x="1562100" y="132022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শব্দের সাথে বর্ণ দাগ টেনে মিলাই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39996-4327-4A7D-9731-95A72AE2524D}"/>
              </a:ext>
            </a:extLst>
          </p:cNvPr>
          <p:cNvSpPr txBox="1"/>
          <p:nvPr/>
        </p:nvSpPr>
        <p:spPr>
          <a:xfrm>
            <a:off x="1676400" y="2438400"/>
            <a:ext cx="53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ক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ও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আ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ক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3D035-4181-4320-B69B-56DC7193B15C}"/>
              </a:ext>
            </a:extLst>
          </p:cNvPr>
          <p:cNvSpPr txBox="1"/>
          <p:nvPr/>
        </p:nvSpPr>
        <p:spPr>
          <a:xfrm>
            <a:off x="5257800" y="2438400"/>
            <a:ext cx="129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আম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কলা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কলম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ওল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75C623-661A-49A3-A194-5B739FB96E59}"/>
              </a:ext>
            </a:extLst>
          </p:cNvPr>
          <p:cNvCxnSpPr/>
          <p:nvPr/>
        </p:nvCxnSpPr>
        <p:spPr>
          <a:xfrm>
            <a:off x="1981200" y="26670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11C20D-B279-4A84-A715-F8CD8110CD2B}"/>
              </a:ext>
            </a:extLst>
          </p:cNvPr>
          <p:cNvCxnSpPr>
            <a:cxnSpLocks/>
          </p:cNvCxnSpPr>
          <p:nvPr/>
        </p:nvCxnSpPr>
        <p:spPr>
          <a:xfrm flipV="1">
            <a:off x="1981200" y="3505200"/>
            <a:ext cx="35814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8199-5D4E-428C-996C-0071BEFC8A65}"/>
              </a:ext>
            </a:extLst>
          </p:cNvPr>
          <p:cNvCxnSpPr/>
          <p:nvPr/>
        </p:nvCxnSpPr>
        <p:spPr>
          <a:xfrm>
            <a:off x="1981200" y="35052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AADB96-6BB9-4E14-A990-56FC2588BE88}"/>
              </a:ext>
            </a:extLst>
          </p:cNvPr>
          <p:cNvCxnSpPr/>
          <p:nvPr/>
        </p:nvCxnSpPr>
        <p:spPr>
          <a:xfrm flipV="1">
            <a:off x="2209800" y="2667000"/>
            <a:ext cx="32766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060A2-D818-4508-B7D3-ED03E8FFEDCC}"/>
              </a:ext>
            </a:extLst>
          </p:cNvPr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বর্ণের সাথে শব্দ দাগ টেনে মিলাই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D5F7D-4C72-4275-98BE-A77699A66FB1}"/>
              </a:ext>
            </a:extLst>
          </p:cNvPr>
          <p:cNvSpPr txBox="1"/>
          <p:nvPr/>
        </p:nvSpPr>
        <p:spPr>
          <a:xfrm>
            <a:off x="2209800" y="2362200"/>
            <a:ext cx="76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190D-9F8B-43E5-AF6C-75E1F21F6DAB}"/>
              </a:ext>
            </a:extLst>
          </p:cNvPr>
          <p:cNvSpPr txBox="1"/>
          <p:nvPr/>
        </p:nvSpPr>
        <p:spPr>
          <a:xfrm>
            <a:off x="5105400" y="2362199"/>
            <a:ext cx="106680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ওল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আম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2BC6E-FACD-4C7B-9214-36D74697738E}"/>
              </a:ext>
            </a:extLst>
          </p:cNvPr>
          <p:cNvCxnSpPr/>
          <p:nvPr/>
        </p:nvCxnSpPr>
        <p:spPr>
          <a:xfrm>
            <a:off x="2562616" y="2590800"/>
            <a:ext cx="2667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18516C-CD63-4AF6-9AC6-140646A8C702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895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4F61FB-4024-4170-9256-44AD59ED34C8}"/>
              </a:ext>
            </a:extLst>
          </p:cNvPr>
          <p:cNvCxnSpPr/>
          <p:nvPr/>
        </p:nvCxnSpPr>
        <p:spPr>
          <a:xfrm>
            <a:off x="2743200" y="4343400"/>
            <a:ext cx="2590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94D731-621C-459A-A2F9-6C78B6D43637}"/>
              </a:ext>
            </a:extLst>
          </p:cNvPr>
          <p:cNvCxnSpPr/>
          <p:nvPr/>
        </p:nvCxnSpPr>
        <p:spPr>
          <a:xfrm flipV="1">
            <a:off x="2514600" y="43434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0.00116 L -0.00833 -0.07106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CFBF78-D33B-4CBC-8DDE-05233EDBEC79}"/>
              </a:ext>
            </a:extLst>
          </p:cNvPr>
          <p:cNvSpPr txBox="1"/>
          <p:nvPr/>
        </p:nvSpPr>
        <p:spPr>
          <a:xfrm>
            <a:off x="2057400" y="83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হারিয়ে যাওয়া বর্ণগুলো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CC7AD-F959-4C75-8FBF-FD875DDEC936}"/>
              </a:ext>
            </a:extLst>
          </p:cNvPr>
          <p:cNvSpPr txBox="1"/>
          <p:nvPr/>
        </p:nvSpPr>
        <p:spPr>
          <a:xfrm>
            <a:off x="2286000" y="1877860"/>
            <a:ext cx="160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972E-202D-4EDD-8169-7EE2D0986624}"/>
              </a:ext>
            </a:extLst>
          </p:cNvPr>
          <p:cNvSpPr txBox="1"/>
          <p:nvPr/>
        </p:nvSpPr>
        <p:spPr>
          <a:xfrm>
            <a:off x="4724400" y="1877860"/>
            <a:ext cx="160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………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 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9B3EC-85DF-4DEA-9DDA-217807DC533C}"/>
              </a:ext>
            </a:extLst>
          </p:cNvPr>
          <p:cNvSpPr txBox="1"/>
          <p:nvPr/>
        </p:nvSpPr>
        <p:spPr>
          <a:xfrm>
            <a:off x="5000495" y="27396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70A6F-A8B6-401C-9DF1-A93CC7199AC1}"/>
              </a:ext>
            </a:extLst>
          </p:cNvPr>
          <p:cNvSpPr txBox="1"/>
          <p:nvPr/>
        </p:nvSpPr>
        <p:spPr>
          <a:xfrm>
            <a:off x="4882491" y="184736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5F08F-5B88-4DE5-A056-0B6A69E4B58D}"/>
              </a:ext>
            </a:extLst>
          </p:cNvPr>
          <p:cNvSpPr txBox="1"/>
          <p:nvPr/>
        </p:nvSpPr>
        <p:spPr>
          <a:xfrm>
            <a:off x="4905420" y="345612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30240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B5F83-D9C0-4561-B46D-877F290E3164}"/>
              </a:ext>
            </a:extLst>
          </p:cNvPr>
          <p:cNvSpPr txBox="1"/>
          <p:nvPr/>
        </p:nvSpPr>
        <p:spPr>
          <a:xfrm>
            <a:off x="990600" y="609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একই বর্ণ দিয়ে শুরু হয়েছে এমন শব্দগুলো দাগ টেনে মিলাই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6EB76-A7F5-434E-9881-1FA0A64AA82E}"/>
              </a:ext>
            </a:extLst>
          </p:cNvPr>
          <p:cNvSpPr txBox="1"/>
          <p:nvPr/>
        </p:nvSpPr>
        <p:spPr>
          <a:xfrm>
            <a:off x="1676400" y="1981200"/>
            <a:ext cx="1295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ইলিশ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ওল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D944E-294F-48B8-A367-FCBFEB09F632}"/>
              </a:ext>
            </a:extLst>
          </p:cNvPr>
          <p:cNvSpPr txBox="1"/>
          <p:nvPr/>
        </p:nvSpPr>
        <p:spPr>
          <a:xfrm>
            <a:off x="5410200" y="19812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ইট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কলম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ওড়না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আনারস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4CD54-CBBE-4B25-B2BF-3B0D5DC53D38}"/>
              </a:ext>
            </a:extLst>
          </p:cNvPr>
          <p:cNvCxnSpPr/>
          <p:nvPr/>
        </p:nvCxnSpPr>
        <p:spPr>
          <a:xfrm>
            <a:off x="2324100" y="2209800"/>
            <a:ext cx="30861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3F67B6-D545-4E33-81A4-06B115D94010}"/>
              </a:ext>
            </a:extLst>
          </p:cNvPr>
          <p:cNvCxnSpPr/>
          <p:nvPr/>
        </p:nvCxnSpPr>
        <p:spPr>
          <a:xfrm flipV="1">
            <a:off x="2647950" y="2286000"/>
            <a:ext cx="28384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6A9726-B8CE-444A-8988-6698149AE53B}"/>
              </a:ext>
            </a:extLst>
          </p:cNvPr>
          <p:cNvCxnSpPr/>
          <p:nvPr/>
        </p:nvCxnSpPr>
        <p:spPr>
          <a:xfrm>
            <a:off x="2438400" y="4019490"/>
            <a:ext cx="29718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01688E-DB13-43BC-96E7-1A0A50BA635C}"/>
              </a:ext>
            </a:extLst>
          </p:cNvPr>
          <p:cNvCxnSpPr/>
          <p:nvPr/>
        </p:nvCxnSpPr>
        <p:spPr>
          <a:xfrm flipV="1">
            <a:off x="2324100" y="4019490"/>
            <a:ext cx="31623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689F24-162A-4742-B2BB-90BDF8188D12}"/>
              </a:ext>
            </a:extLst>
          </p:cNvPr>
          <p:cNvSpPr txBox="1"/>
          <p:nvPr/>
        </p:nvSpPr>
        <p:spPr>
          <a:xfrm>
            <a:off x="228600" y="26670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শহিদুল ইসলাম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796C5-1953-42EC-A792-255540172ED7}"/>
              </a:ext>
            </a:extLst>
          </p:cNvPr>
          <p:cNvSpPr txBox="1"/>
          <p:nvPr/>
        </p:nvSpPr>
        <p:spPr>
          <a:xfrm>
            <a:off x="4953000" y="1318162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</a:t>
            </a:r>
            <a:r>
              <a:rPr kumimoji="0" lang="bn-BD" sz="5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 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EF74A-9890-4F83-B1AC-20A90590AB17}"/>
              </a:ext>
            </a:extLst>
          </p:cNvPr>
          <p:cNvSpPr txBox="1"/>
          <p:nvPr/>
        </p:nvSpPr>
        <p:spPr>
          <a:xfrm>
            <a:off x="5562600" y="2667000"/>
            <a:ext cx="3886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প্রাক-প্রাথমিক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থেকে শব্দ শিখি</a:t>
            </a:r>
            <a:endParaRPr kumimoji="0" lang="bn-B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তারিখঃ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/০২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675E9-76D3-4F40-ADA2-375951ED0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8167" l="10000" r="90000">
                        <a14:foregroundMark x1="43917" y1="1750" x2="43917" y2="1750"/>
                        <a14:foregroundMark x1="48000" y1="98167" x2="48000" y2="98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9900" y="1066800"/>
            <a:ext cx="3276600" cy="487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B585E-F7F5-4A9F-8804-4F210EDD01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63300"/>
            <a:ext cx="1676400" cy="183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1722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49917-D1F2-4BDB-BB55-9FEAA9FB6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7411"/>
            <a:ext cx="581608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DD504-EF7B-4ED9-B6D2-2A3A65AF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043955"/>
            <a:ext cx="2280102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B0A7-E94F-47E3-8815-DFBE153B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438400"/>
            <a:ext cx="164606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76E91-6179-4529-9131-A5B4DA7DC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4902" y="2196368"/>
            <a:ext cx="585266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77CFE7-3518-4A37-9A79-877EBE4542A2}"/>
              </a:ext>
            </a:extLst>
          </p:cNvPr>
          <p:cNvSpPr txBox="1"/>
          <p:nvPr/>
        </p:nvSpPr>
        <p:spPr>
          <a:xfrm>
            <a:off x="1333500" y="144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চলো ,আমরা একটি ভিডিও দেখি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AAE2A-6E07-4A15-A0D6-719E823DF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900" y="30099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আমরা আজকে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180D5-F58C-4FFF-A16D-10E7B3490037}"/>
              </a:ext>
            </a:extLst>
          </p:cNvPr>
          <p:cNvSpPr txBox="1"/>
          <p:nvPr/>
        </p:nvSpPr>
        <p:spPr>
          <a:xfrm>
            <a:off x="2895600" y="1318530"/>
            <a:ext cx="533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</a:rPr>
              <a:t>ক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8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5A93F-42D3-4B69-B71A-1527E02C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4" b="96788" l="7000" r="95429">
                        <a14:foregroundMark x1="42143" y1="97430" x2="42143" y2="97430"/>
                        <a14:foregroundMark x1="95714" y1="43683" x2="95714" y2="43683"/>
                        <a14:foregroundMark x1="29286" y1="2784" x2="29286" y2="2784"/>
                        <a14:foregroundMark x1="7000" y1="36188" x2="7000" y2="3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37356"/>
            <a:ext cx="4171950" cy="27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A5A93F-42D3-4B69-B71A-1527E02C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4" b="96788" l="7000" r="95429">
                        <a14:foregroundMark x1="42143" y1="97430" x2="42143" y2="97430"/>
                        <a14:foregroundMark x1="95714" y1="43683" x2="95714" y2="43683"/>
                        <a14:foregroundMark x1="29286" y1="2784" x2="29286" y2="2784"/>
                        <a14:foregroundMark x1="7000" y1="36188" x2="7000" y2="3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400"/>
            <a:ext cx="4171950" cy="2783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কলা</a:t>
            </a:r>
          </a:p>
        </p:txBody>
      </p:sp>
    </p:spTree>
    <p:extLst>
      <p:ext uri="{BB962C8B-B14F-4D97-AF65-F5344CB8AC3E}">
        <p14:creationId xmlns:p14="http://schemas.microsoft.com/office/powerpoint/2010/main" val="170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35468-FC40-4BEC-8F44-66333C60F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67" b="93167" l="10000" r="90000">
                        <a14:foregroundMark x1="22833" y1="8167" x2="22833" y2="8167"/>
                        <a14:foregroundMark x1="22833" y1="8167" x2="22833" y2="8167"/>
                        <a14:foregroundMark x1="81750" y1="93167" x2="81750" y2="9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5139">
            <a:off x="4644763" y="188068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কলম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728ED7-7482-466A-A558-38750295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685800"/>
            <a:ext cx="3346994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81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147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NikoshBAN</vt:lpstr>
      <vt:lpstr>Times New Roman</vt:lpstr>
      <vt:lpstr>Tw Cen MT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Md. Shohidul Islam</cp:lastModifiedBy>
  <cp:revision>172</cp:revision>
  <dcterms:created xsi:type="dcterms:W3CDTF">2006-08-16T00:00:00Z</dcterms:created>
  <dcterms:modified xsi:type="dcterms:W3CDTF">2021-02-20T07:43:54Z</dcterms:modified>
</cp:coreProperties>
</file>