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79" r:id="rId9"/>
    <p:sldId id="262" r:id="rId10"/>
    <p:sldId id="264" r:id="rId11"/>
    <p:sldId id="280" r:id="rId12"/>
    <p:sldId id="281" r:id="rId13"/>
    <p:sldId id="276" r:id="rId14"/>
    <p:sldId id="284" r:id="rId15"/>
    <p:sldId id="283" r:id="rId16"/>
    <p:sldId id="282" r:id="rId17"/>
    <p:sldId id="275" r:id="rId18"/>
    <p:sldId id="271" r:id="rId19"/>
    <p:sldId id="278" r:id="rId20"/>
    <p:sldId id="27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s-of-nature_614839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" y="3810000"/>
            <a:ext cx="8595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44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7709" y="5791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ক। সকল নামের শ্রেষ্ঠ নাম কোনটি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31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1" y="5715000"/>
            <a:ext cx="8828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খ। এ নাম দিয়ে মানব জাতি কী পেয়েছে?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" y="5468080"/>
            <a:ext cx="8422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গ। এ নামের ফলে অপদুত কী করেছে?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1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" y="0"/>
            <a:ext cx="910074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2" y="0"/>
            <a:ext cx="9167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32882"/>
            <a:ext cx="9109364" cy="68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9"/>
            <a:ext cx="9123218" cy="68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templates-for-technical-presentation-of-ppt-templates-for-technical-presentation-marvelous-powerpoint-presentation-templates-slide-background-the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8157" y="304800"/>
            <a:ext cx="4265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/>
              <a:t>একক কাজ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99389" y="2844225"/>
            <a:ext cx="71609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যীশু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নামের অর্থ কী?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নাম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দ্বারা তুমি কীভাবে উপকৃত হও?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ইসরায়েল জাতি হলো-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মনোনীত জাতি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যীশুর বংশধর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মোশীর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62000" y="4876800"/>
            <a:ext cx="762000" cy="533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নাম দ্বারা -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 পাবে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 পাবে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স্বর্গে যাবে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257800" y="4876800"/>
            <a:ext cx="762000" cy="533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828800"/>
            <a:ext cx="6248400" cy="5257800"/>
            <a:chOff x="0" y="1828800"/>
            <a:chExt cx="62484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0480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_gz3c6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" y="0"/>
            <a:ext cx="91407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যীশু নাম দ্বরা আমরা কীভাবে মুক্তি পেতে পারি ব্যাখ্যা কর।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XM7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neconographiques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9" name="Explosion 2 8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905000"/>
            <a:ext cx="6400800" cy="4419600"/>
            <a:chOff x="0" y="1905000"/>
            <a:chExt cx="6400800" cy="4419600"/>
          </a:xfrm>
        </p:grpSpPr>
        <p:sp>
          <p:nvSpPr>
            <p:cNvPr id="7" name="32-Point Star 6"/>
            <p:cNvSpPr/>
            <p:nvPr/>
          </p:nvSpPr>
          <p:spPr>
            <a:xfrm>
              <a:off x="0" y="1905000"/>
              <a:ext cx="64008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3124200"/>
              <a:ext cx="4953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সপ্তম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প্রথমঃ ইশ্বরের অদ্বিতীয় পুত্র যীশু খ্রিস্ট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 descr="Christian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44072"/>
            <a:ext cx="3276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066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সুন্দর নামটি কে দিয়েছে?</a:t>
            </a:r>
            <a:endParaRPr lang="en-US" sz="4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09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দিনটি নাম দেওয়া হয়েছে?</a:t>
            </a:r>
            <a:endParaRPr lang="en-US" sz="4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5371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নামটির অর্থ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ackground-images-for-ppt-slide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পাঠঃ-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যীশু” নামের অর্থ </a:t>
            </a:r>
            <a:endParaRPr lang="en-US" sz="5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5" name="Cloud Callout 4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8" name="Down Arrow Callout 7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819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ঈশ্বরপুত্র “যীশু” নামের অর্থ ব্যাখ্যা করতে 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যিশু নামের উপকারিতা  বর্ননা করতে পারবে।</a:t>
            </a:r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es-ppt-templates-download-free-business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2400" y="7620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58"/>
            <a:ext cx="4816973" cy="3270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0400" y="3962400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মোশী নামের অর্থ-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“জল থেকে টেনে তোলা।”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17" y="0"/>
            <a:ext cx="9260890" cy="6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057401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দল পাঁচটি নামের তালিকা তৈরী করে তার অর্থ বর্ননা করবে।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0203" y="457200"/>
            <a:ext cx="3174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222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189</cp:revision>
  <dcterms:created xsi:type="dcterms:W3CDTF">2006-08-16T00:00:00Z</dcterms:created>
  <dcterms:modified xsi:type="dcterms:W3CDTF">2021-02-20T16:36:58Z</dcterms:modified>
</cp:coreProperties>
</file>