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1"/>
  </p:sldMasterIdLst>
  <p:notesMasterIdLst>
    <p:notesMasterId r:id="rId16"/>
  </p:notesMasterIdLst>
  <p:sldIdLst>
    <p:sldId id="311" r:id="rId2"/>
    <p:sldId id="325" r:id="rId3"/>
    <p:sldId id="256" r:id="rId4"/>
    <p:sldId id="299" r:id="rId5"/>
    <p:sldId id="315" r:id="rId6"/>
    <p:sldId id="316" r:id="rId7"/>
    <p:sldId id="317" r:id="rId8"/>
    <p:sldId id="318" r:id="rId9"/>
    <p:sldId id="326" r:id="rId10"/>
    <p:sldId id="327" r:id="rId11"/>
    <p:sldId id="328" r:id="rId12"/>
    <p:sldId id="329" r:id="rId13"/>
    <p:sldId id="291" r:id="rId14"/>
    <p:sldId id="310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AABE2"/>
    <a:srgbClr val="009900"/>
    <a:srgbClr val="CC0066"/>
    <a:srgbClr val="FFFFFF"/>
    <a:srgbClr val="FF5050"/>
    <a:srgbClr val="990099"/>
    <a:srgbClr val="CCCC00"/>
    <a:srgbClr val="996633"/>
    <a:srgbClr val="496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71" autoAdjust="0"/>
  </p:normalViewPr>
  <p:slideViewPr>
    <p:cSldViewPr>
      <p:cViewPr varScale="1">
        <p:scale>
          <a:sx n="70" d="100"/>
          <a:sy n="70" d="100"/>
        </p:scale>
        <p:origin x="5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ACB67-606D-43FC-9C08-B7A96BEF2F3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C55DE-C282-4E15-853C-3FC87E9E92C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11B37D4-76C0-49A1-8181-1874639A64EB}" type="parTrans" cxnId="{3500B758-883D-4085-B5D8-8333DC05311C}">
      <dgm:prSet/>
      <dgm:spPr/>
      <dgm:t>
        <a:bodyPr/>
        <a:lstStyle/>
        <a:p>
          <a:endParaRPr lang="en-US"/>
        </a:p>
      </dgm:t>
    </dgm:pt>
    <dgm:pt modelId="{7EB8E85D-80A0-4FB3-BC39-85BEB50940AA}" type="sibTrans" cxnId="{3500B758-883D-4085-B5D8-8333DC05311C}">
      <dgm:prSet/>
      <dgm:spPr/>
      <dgm:t>
        <a:bodyPr/>
        <a:lstStyle/>
        <a:p>
          <a:endParaRPr lang="en-US"/>
        </a:p>
      </dgm:t>
    </dgm:pt>
    <dgm:pt modelId="{0C147733-4020-4304-B9DF-1838E9882061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 err="1" smtClean="0"/>
            <a:t>জন্ম</a:t>
          </a:r>
          <a:endParaRPr lang="en-US" dirty="0" smtClean="0"/>
        </a:p>
        <a:p>
          <a:r>
            <a:rPr lang="en-US" dirty="0" smtClean="0"/>
            <a:t>১৮৮৯</a:t>
          </a:r>
          <a:endParaRPr lang="en-US" dirty="0"/>
        </a:p>
      </dgm:t>
    </dgm:pt>
    <dgm:pt modelId="{4A6021B9-D4DA-49D6-8B5B-F5A5C80D99D5}" type="parTrans" cxnId="{0B943F6C-3DA5-4F23-A77D-E083ADA35F8F}">
      <dgm:prSet/>
      <dgm:spPr/>
      <dgm:t>
        <a:bodyPr/>
        <a:lstStyle/>
        <a:p>
          <a:endParaRPr lang="en-US"/>
        </a:p>
      </dgm:t>
    </dgm:pt>
    <dgm:pt modelId="{8B470033-C999-407F-A601-B9A8CBCA7BEB}" type="sibTrans" cxnId="{0B943F6C-3DA5-4F23-A77D-E083ADA35F8F}">
      <dgm:prSet/>
      <dgm:spPr/>
      <dgm:t>
        <a:bodyPr/>
        <a:lstStyle/>
        <a:p>
          <a:endParaRPr lang="en-US"/>
        </a:p>
      </dgm:t>
    </dgm:pt>
    <dgm:pt modelId="{90CA2AD7-4DF7-4DD2-8D37-B7D9D7BCABD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শিক্ষকতা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আদর্শ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পেশা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হিসাবে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গ্রহন</a:t>
          </a:r>
          <a:r>
            <a:rPr lang="en-US" dirty="0" smtClean="0">
              <a:solidFill>
                <a:schemeClr val="tx1"/>
              </a:solidFill>
            </a:rPr>
            <a:t> </a:t>
          </a:r>
        </a:p>
        <a:p>
          <a:r>
            <a:rPr lang="en-US" dirty="0" err="1" smtClean="0">
              <a:solidFill>
                <a:schemeClr val="tx1"/>
              </a:solidFill>
            </a:rPr>
            <a:t>করেন</a:t>
          </a:r>
          <a:r>
            <a:rPr lang="en-US" dirty="0" smtClean="0">
              <a:solidFill>
                <a:schemeClr val="tx1"/>
              </a:solidFill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28EFC671-1A3C-486C-884C-1DB185390D00}" type="parTrans" cxnId="{9986BCC8-1575-4057-B68D-5BAA4082D451}">
      <dgm:prSet/>
      <dgm:spPr/>
      <dgm:t>
        <a:bodyPr/>
        <a:lstStyle/>
        <a:p>
          <a:endParaRPr lang="en-US"/>
        </a:p>
      </dgm:t>
    </dgm:pt>
    <dgm:pt modelId="{B61E97F9-DBAA-402F-BDBC-240F841DE456}" type="sibTrans" cxnId="{9986BCC8-1575-4057-B68D-5BAA4082D451}">
      <dgm:prSet/>
      <dgm:spPr/>
      <dgm:t>
        <a:bodyPr/>
        <a:lstStyle/>
        <a:p>
          <a:endParaRPr lang="en-US"/>
        </a:p>
      </dgm:t>
    </dgm:pt>
    <dgm:pt modelId="{4761849F-FCB7-4292-A6AB-7518FD2D26EA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/>
            <a:t>কবি</a:t>
          </a:r>
          <a:r>
            <a:rPr lang="en-US" dirty="0" smtClean="0"/>
            <a:t> </a:t>
          </a:r>
          <a:r>
            <a:rPr lang="en-US" dirty="0" err="1" smtClean="0"/>
            <a:t>হিসেবে</a:t>
          </a:r>
          <a:r>
            <a:rPr lang="en-US" dirty="0" smtClean="0"/>
            <a:t> </a:t>
          </a:r>
          <a:r>
            <a:rPr lang="en-US" dirty="0" err="1" smtClean="0"/>
            <a:t>স্বীকৃতি</a:t>
          </a:r>
          <a:r>
            <a:rPr lang="en-US" dirty="0" smtClean="0"/>
            <a:t> </a:t>
          </a:r>
          <a:r>
            <a:rPr lang="en-US" dirty="0" err="1" smtClean="0"/>
            <a:t>স্বরুপ</a:t>
          </a:r>
          <a:r>
            <a:rPr lang="en-US" dirty="0" smtClean="0"/>
            <a:t> </a:t>
          </a:r>
          <a:r>
            <a:rPr lang="en-US" dirty="0" err="1" smtClean="0"/>
            <a:t>তিনি</a:t>
          </a:r>
          <a:r>
            <a:rPr lang="en-US" dirty="0" smtClean="0"/>
            <a:t> </a:t>
          </a:r>
          <a:r>
            <a:rPr lang="en-US" dirty="0" err="1" smtClean="0"/>
            <a:t>কবি</a:t>
          </a:r>
          <a:r>
            <a:rPr lang="en-US" dirty="0" smtClean="0"/>
            <a:t> </a:t>
          </a:r>
          <a:r>
            <a:rPr lang="en-US" dirty="0" err="1" smtClean="0"/>
            <a:t>শেখর</a:t>
          </a:r>
          <a:r>
            <a:rPr lang="en-US" dirty="0" smtClean="0"/>
            <a:t> </a:t>
          </a:r>
          <a:r>
            <a:rPr lang="en-US" dirty="0" err="1" smtClean="0"/>
            <a:t>উপাধিতে</a:t>
          </a:r>
          <a:r>
            <a:rPr lang="en-US" dirty="0" smtClean="0"/>
            <a:t> </a:t>
          </a:r>
          <a:r>
            <a:rPr lang="en-US" dirty="0" err="1" smtClean="0"/>
            <a:t>ভূষিত</a:t>
          </a:r>
          <a:r>
            <a:rPr lang="en-US" dirty="0" smtClean="0"/>
            <a:t> </a:t>
          </a:r>
          <a:r>
            <a:rPr lang="en-US" dirty="0" err="1" smtClean="0"/>
            <a:t>হন</a:t>
          </a:r>
          <a:r>
            <a:rPr lang="en-US" dirty="0" smtClean="0"/>
            <a:t>।</a:t>
          </a:r>
          <a:endParaRPr lang="en-US" dirty="0"/>
        </a:p>
      </dgm:t>
    </dgm:pt>
    <dgm:pt modelId="{76AF6A9B-9F7B-46D0-8BF0-382CA17EC20E}" type="parTrans" cxnId="{E8960649-0CF8-4422-B149-A17FDE6D67AC}">
      <dgm:prSet/>
      <dgm:spPr/>
      <dgm:t>
        <a:bodyPr/>
        <a:lstStyle/>
        <a:p>
          <a:endParaRPr lang="en-US"/>
        </a:p>
      </dgm:t>
    </dgm:pt>
    <dgm:pt modelId="{C903B887-D211-436D-87D9-840792C6AE78}" type="sibTrans" cxnId="{E8960649-0CF8-4422-B149-A17FDE6D67AC}">
      <dgm:prSet/>
      <dgm:spPr/>
      <dgm:t>
        <a:bodyPr/>
        <a:lstStyle/>
        <a:p>
          <a:endParaRPr lang="en-US"/>
        </a:p>
      </dgm:t>
    </dgm:pt>
    <dgm:pt modelId="{9E0CB6CF-0389-4006-A3CF-BF0560F62CD8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উল্লেখ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যোগ্য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কাব্য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গ্রন্থের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নাম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কিশালয়;পূর্ণপুট;বল্লবী;বৈকালী;পূর্ণহতি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EF1CB90A-5E19-4C4E-9643-3DDE55D3F032}" type="parTrans" cxnId="{E95B003E-63DA-4FB6-9B8B-442AEE3736C2}">
      <dgm:prSet/>
      <dgm:spPr/>
      <dgm:t>
        <a:bodyPr/>
        <a:lstStyle/>
        <a:p>
          <a:endParaRPr lang="en-US"/>
        </a:p>
      </dgm:t>
    </dgm:pt>
    <dgm:pt modelId="{9BECD228-CB45-4838-BD13-5ED9C9F441D9}" type="sibTrans" cxnId="{E95B003E-63DA-4FB6-9B8B-442AEE3736C2}">
      <dgm:prSet/>
      <dgm:spPr/>
      <dgm:t>
        <a:bodyPr/>
        <a:lstStyle/>
        <a:p>
          <a:endParaRPr lang="en-US"/>
        </a:p>
      </dgm:t>
    </dgm:pt>
    <dgm:pt modelId="{46F8A9E6-1BE6-4383-8A88-AA2D7946F787}">
      <dgm:prSet/>
      <dgm:spPr/>
      <dgm:t>
        <a:bodyPr/>
        <a:lstStyle/>
        <a:p>
          <a:r>
            <a:rPr lang="en-US" dirty="0" smtClean="0"/>
            <a:t>১৯৭৫ </a:t>
          </a:r>
          <a:r>
            <a:rPr lang="en-US" dirty="0" err="1" smtClean="0"/>
            <a:t>সালে</a:t>
          </a:r>
          <a:r>
            <a:rPr lang="en-US" dirty="0" smtClean="0"/>
            <a:t> </a:t>
          </a:r>
          <a:r>
            <a:rPr lang="en-US" dirty="0" err="1" smtClean="0"/>
            <a:t>মৃর্তুবরণ</a:t>
          </a:r>
          <a:r>
            <a:rPr lang="en-US" dirty="0" smtClean="0"/>
            <a:t> </a:t>
          </a:r>
          <a:r>
            <a:rPr lang="en-US" dirty="0" err="1" smtClean="0"/>
            <a:t>করেন</a:t>
          </a:r>
          <a:r>
            <a:rPr lang="en-US" dirty="0" smtClean="0"/>
            <a:t> </a:t>
          </a:r>
          <a:endParaRPr lang="en-US" dirty="0"/>
        </a:p>
      </dgm:t>
    </dgm:pt>
    <dgm:pt modelId="{C6F37167-BD6B-43D9-A915-01DFDDA32EC8}" type="parTrans" cxnId="{8576709B-6B9B-442C-80C8-F4C9A87E12BF}">
      <dgm:prSet/>
      <dgm:spPr/>
      <dgm:t>
        <a:bodyPr/>
        <a:lstStyle/>
        <a:p>
          <a:endParaRPr lang="en-US"/>
        </a:p>
      </dgm:t>
    </dgm:pt>
    <dgm:pt modelId="{3C4DFC6D-DE0A-4051-9E39-689962FAD37B}" type="sibTrans" cxnId="{8576709B-6B9B-442C-80C8-F4C9A87E12BF}">
      <dgm:prSet/>
      <dgm:spPr/>
      <dgm:t>
        <a:bodyPr/>
        <a:lstStyle/>
        <a:p>
          <a:endParaRPr lang="en-US"/>
        </a:p>
      </dgm:t>
    </dgm:pt>
    <dgm:pt modelId="{57E927E4-CCD6-4532-ABB3-1BC0CE64AF11}" type="pres">
      <dgm:prSet presAssocID="{E11ACB67-606D-43FC-9C08-B7A96BEF2F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086EA3-5C80-4193-8A34-3FED4D64AB0F}" type="pres">
      <dgm:prSet presAssocID="{536C55DE-C282-4E15-853C-3FC87E9E92C0}" presName="centerShape" presStyleLbl="node0" presStyleIdx="0" presStyleCnt="1" custLinFactNeighborX="765" custLinFactNeighborY="-2889"/>
      <dgm:spPr/>
      <dgm:t>
        <a:bodyPr/>
        <a:lstStyle/>
        <a:p>
          <a:endParaRPr lang="en-US"/>
        </a:p>
      </dgm:t>
    </dgm:pt>
    <dgm:pt modelId="{A956973A-5C8B-427E-8488-938EA322D4D4}" type="pres">
      <dgm:prSet presAssocID="{0C147733-4020-4304-B9DF-1838E9882061}" presName="node" presStyleLbl="node1" presStyleIdx="0" presStyleCnt="5" custScaleX="198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F1DBE-7551-494B-93E5-8425AFBAC4E8}" type="pres">
      <dgm:prSet presAssocID="{0C147733-4020-4304-B9DF-1838E9882061}" presName="dummy" presStyleCnt="0"/>
      <dgm:spPr/>
    </dgm:pt>
    <dgm:pt modelId="{7BA317CA-F222-40C3-BD72-B5B407D44886}" type="pres">
      <dgm:prSet presAssocID="{8B470033-C999-407F-A601-B9A8CBCA7BE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01EF521-DA3C-46B5-99A0-E211DB096CB1}" type="pres">
      <dgm:prSet presAssocID="{90CA2AD7-4DF7-4DD2-8D37-B7D9D7BCABDF}" presName="node" presStyleLbl="node1" presStyleIdx="1" presStyleCnt="5" custScaleX="164843" custScaleY="90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1CC54-36E4-4023-AEEB-3B8D2316468B}" type="pres">
      <dgm:prSet presAssocID="{90CA2AD7-4DF7-4DD2-8D37-B7D9D7BCABDF}" presName="dummy" presStyleCnt="0"/>
      <dgm:spPr/>
    </dgm:pt>
    <dgm:pt modelId="{33C51310-891E-4CA9-89AB-8CB8E39AC7BD}" type="pres">
      <dgm:prSet presAssocID="{B61E97F9-DBAA-402F-BDBC-240F841DE45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5A66D69-25AF-4FA0-8917-E8200E52796F}" type="pres">
      <dgm:prSet presAssocID="{4761849F-FCB7-4292-A6AB-7518FD2D26EA}" presName="node" presStyleLbl="node1" presStyleIdx="2" presStyleCnt="5" custScaleX="168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A7F45-C642-408B-807F-346EE442DDAB}" type="pres">
      <dgm:prSet presAssocID="{4761849F-FCB7-4292-A6AB-7518FD2D26EA}" presName="dummy" presStyleCnt="0"/>
      <dgm:spPr/>
    </dgm:pt>
    <dgm:pt modelId="{0CB6B8CB-E7E5-4B79-9411-28E68200A5D4}" type="pres">
      <dgm:prSet presAssocID="{C903B887-D211-436D-87D9-840792C6AE7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A6F0126-6692-4610-9FCE-C138E2F6F5FF}" type="pres">
      <dgm:prSet presAssocID="{9E0CB6CF-0389-4006-A3CF-BF0560F62CD8}" presName="node" presStyleLbl="node1" presStyleIdx="3" presStyleCnt="5" custScaleX="176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E5925-03E4-4331-BCF7-436BA00BEECF}" type="pres">
      <dgm:prSet presAssocID="{9E0CB6CF-0389-4006-A3CF-BF0560F62CD8}" presName="dummy" presStyleCnt="0"/>
      <dgm:spPr/>
    </dgm:pt>
    <dgm:pt modelId="{64DBDC83-F9F9-46C7-9A89-863C8581920E}" type="pres">
      <dgm:prSet presAssocID="{9BECD228-CB45-4838-BD13-5ED9C9F441D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D4461D5-E14A-48E9-BCEF-6F9EC903A71F}" type="pres">
      <dgm:prSet presAssocID="{46F8A9E6-1BE6-4383-8A88-AA2D7946F787}" presName="node" presStyleLbl="node1" presStyleIdx="4" presStyleCnt="5" custScaleX="188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3C37A-CB86-42A1-9367-11C020E0F76F}" type="pres">
      <dgm:prSet presAssocID="{46F8A9E6-1BE6-4383-8A88-AA2D7946F787}" presName="dummy" presStyleCnt="0"/>
      <dgm:spPr/>
    </dgm:pt>
    <dgm:pt modelId="{7347CCEA-AD25-4265-85C2-6DB9E166299B}" type="pres">
      <dgm:prSet presAssocID="{3C4DFC6D-DE0A-4051-9E39-689962FAD37B}" presName="sibTrans" presStyleLbl="sibTrans2D1" presStyleIdx="4" presStyleCnt="5"/>
      <dgm:spPr/>
    </dgm:pt>
  </dgm:ptLst>
  <dgm:cxnLst>
    <dgm:cxn modelId="{822F3BF3-99F7-460B-B491-1B71178288B8}" type="presOf" srcId="{8B470033-C999-407F-A601-B9A8CBCA7BEB}" destId="{7BA317CA-F222-40C3-BD72-B5B407D44886}" srcOrd="0" destOrd="0" presId="urn:microsoft.com/office/officeart/2005/8/layout/radial6"/>
    <dgm:cxn modelId="{9A56D0E9-3582-487F-B385-19176760B5AE}" type="presOf" srcId="{E11ACB67-606D-43FC-9C08-B7A96BEF2F31}" destId="{57E927E4-CCD6-4532-ABB3-1BC0CE64AF11}" srcOrd="0" destOrd="0" presId="urn:microsoft.com/office/officeart/2005/8/layout/radial6"/>
    <dgm:cxn modelId="{4C45BB6D-BE25-4466-9DDF-799642320D44}" type="presOf" srcId="{536C55DE-C282-4E15-853C-3FC87E9E92C0}" destId="{E4086EA3-5C80-4193-8A34-3FED4D64AB0F}" srcOrd="0" destOrd="0" presId="urn:microsoft.com/office/officeart/2005/8/layout/radial6"/>
    <dgm:cxn modelId="{F5DEC790-4EA5-4E93-A75E-6ABF922DF99A}" type="presOf" srcId="{9BECD228-CB45-4838-BD13-5ED9C9F441D9}" destId="{64DBDC83-F9F9-46C7-9A89-863C8581920E}" srcOrd="0" destOrd="0" presId="urn:microsoft.com/office/officeart/2005/8/layout/radial6"/>
    <dgm:cxn modelId="{02E3963C-75FA-450D-B7BF-F9DFF27897DF}" type="presOf" srcId="{0C147733-4020-4304-B9DF-1838E9882061}" destId="{A956973A-5C8B-427E-8488-938EA322D4D4}" srcOrd="0" destOrd="0" presId="urn:microsoft.com/office/officeart/2005/8/layout/radial6"/>
    <dgm:cxn modelId="{3DC45637-1DE9-4D82-9E82-D30BAA5EA3A6}" type="presOf" srcId="{B61E97F9-DBAA-402F-BDBC-240F841DE456}" destId="{33C51310-891E-4CA9-89AB-8CB8E39AC7BD}" srcOrd="0" destOrd="0" presId="urn:microsoft.com/office/officeart/2005/8/layout/radial6"/>
    <dgm:cxn modelId="{E8960649-0CF8-4422-B149-A17FDE6D67AC}" srcId="{536C55DE-C282-4E15-853C-3FC87E9E92C0}" destId="{4761849F-FCB7-4292-A6AB-7518FD2D26EA}" srcOrd="2" destOrd="0" parTransId="{76AF6A9B-9F7B-46D0-8BF0-382CA17EC20E}" sibTransId="{C903B887-D211-436D-87D9-840792C6AE78}"/>
    <dgm:cxn modelId="{0B943F6C-3DA5-4F23-A77D-E083ADA35F8F}" srcId="{536C55DE-C282-4E15-853C-3FC87E9E92C0}" destId="{0C147733-4020-4304-B9DF-1838E9882061}" srcOrd="0" destOrd="0" parTransId="{4A6021B9-D4DA-49D6-8B5B-F5A5C80D99D5}" sibTransId="{8B470033-C999-407F-A601-B9A8CBCA7BEB}"/>
    <dgm:cxn modelId="{C05F334B-B020-43D9-94B4-8D0862C8A5F9}" type="presOf" srcId="{4761849F-FCB7-4292-A6AB-7518FD2D26EA}" destId="{E5A66D69-25AF-4FA0-8917-E8200E52796F}" srcOrd="0" destOrd="0" presId="urn:microsoft.com/office/officeart/2005/8/layout/radial6"/>
    <dgm:cxn modelId="{E95B003E-63DA-4FB6-9B8B-442AEE3736C2}" srcId="{536C55DE-C282-4E15-853C-3FC87E9E92C0}" destId="{9E0CB6CF-0389-4006-A3CF-BF0560F62CD8}" srcOrd="3" destOrd="0" parTransId="{EF1CB90A-5E19-4C4E-9643-3DDE55D3F032}" sibTransId="{9BECD228-CB45-4838-BD13-5ED9C9F441D9}"/>
    <dgm:cxn modelId="{98D08F08-9B0E-4993-9061-3A5566FB83E9}" type="presOf" srcId="{9E0CB6CF-0389-4006-A3CF-BF0560F62CD8}" destId="{3A6F0126-6692-4610-9FCE-C138E2F6F5FF}" srcOrd="0" destOrd="0" presId="urn:microsoft.com/office/officeart/2005/8/layout/radial6"/>
    <dgm:cxn modelId="{8576709B-6B9B-442C-80C8-F4C9A87E12BF}" srcId="{536C55DE-C282-4E15-853C-3FC87E9E92C0}" destId="{46F8A9E6-1BE6-4383-8A88-AA2D7946F787}" srcOrd="4" destOrd="0" parTransId="{C6F37167-BD6B-43D9-A915-01DFDDA32EC8}" sibTransId="{3C4DFC6D-DE0A-4051-9E39-689962FAD37B}"/>
    <dgm:cxn modelId="{3500B758-883D-4085-B5D8-8333DC05311C}" srcId="{E11ACB67-606D-43FC-9C08-B7A96BEF2F31}" destId="{536C55DE-C282-4E15-853C-3FC87E9E92C0}" srcOrd="0" destOrd="0" parTransId="{411B37D4-76C0-49A1-8181-1874639A64EB}" sibTransId="{7EB8E85D-80A0-4FB3-BC39-85BEB50940AA}"/>
    <dgm:cxn modelId="{5EB63677-2471-47B2-AB6C-0CFC29F5F787}" type="presOf" srcId="{3C4DFC6D-DE0A-4051-9E39-689962FAD37B}" destId="{7347CCEA-AD25-4265-85C2-6DB9E166299B}" srcOrd="0" destOrd="0" presId="urn:microsoft.com/office/officeart/2005/8/layout/radial6"/>
    <dgm:cxn modelId="{25766840-557A-427D-AA86-677954E4D90E}" type="presOf" srcId="{C903B887-D211-436D-87D9-840792C6AE78}" destId="{0CB6B8CB-E7E5-4B79-9411-28E68200A5D4}" srcOrd="0" destOrd="0" presId="urn:microsoft.com/office/officeart/2005/8/layout/radial6"/>
    <dgm:cxn modelId="{14A91A54-0254-4E49-B753-7270495D2CCF}" type="presOf" srcId="{46F8A9E6-1BE6-4383-8A88-AA2D7946F787}" destId="{7D4461D5-E14A-48E9-BCEF-6F9EC903A71F}" srcOrd="0" destOrd="0" presId="urn:microsoft.com/office/officeart/2005/8/layout/radial6"/>
    <dgm:cxn modelId="{9986BCC8-1575-4057-B68D-5BAA4082D451}" srcId="{536C55DE-C282-4E15-853C-3FC87E9E92C0}" destId="{90CA2AD7-4DF7-4DD2-8D37-B7D9D7BCABDF}" srcOrd="1" destOrd="0" parTransId="{28EFC671-1A3C-486C-884C-1DB185390D00}" sibTransId="{B61E97F9-DBAA-402F-BDBC-240F841DE456}"/>
    <dgm:cxn modelId="{48742460-A65A-4200-87BF-CB9814A6BEEA}" type="presOf" srcId="{90CA2AD7-4DF7-4DD2-8D37-B7D9D7BCABDF}" destId="{D01EF521-DA3C-46B5-99A0-E211DB096CB1}" srcOrd="0" destOrd="0" presId="urn:microsoft.com/office/officeart/2005/8/layout/radial6"/>
    <dgm:cxn modelId="{7DAF3A7D-BBE5-4866-B0B7-2D4D1682281A}" type="presParOf" srcId="{57E927E4-CCD6-4532-ABB3-1BC0CE64AF11}" destId="{E4086EA3-5C80-4193-8A34-3FED4D64AB0F}" srcOrd="0" destOrd="0" presId="urn:microsoft.com/office/officeart/2005/8/layout/radial6"/>
    <dgm:cxn modelId="{4CC1B956-9D0F-4809-A700-F90E2BD634F9}" type="presParOf" srcId="{57E927E4-CCD6-4532-ABB3-1BC0CE64AF11}" destId="{A956973A-5C8B-427E-8488-938EA322D4D4}" srcOrd="1" destOrd="0" presId="urn:microsoft.com/office/officeart/2005/8/layout/radial6"/>
    <dgm:cxn modelId="{A73FB1A2-AC95-4459-A484-4E1F0E943F23}" type="presParOf" srcId="{57E927E4-CCD6-4532-ABB3-1BC0CE64AF11}" destId="{43AF1DBE-7551-494B-93E5-8425AFBAC4E8}" srcOrd="2" destOrd="0" presId="urn:microsoft.com/office/officeart/2005/8/layout/radial6"/>
    <dgm:cxn modelId="{F5BA826C-30CB-40FB-B4C9-10C10885320F}" type="presParOf" srcId="{57E927E4-CCD6-4532-ABB3-1BC0CE64AF11}" destId="{7BA317CA-F222-40C3-BD72-B5B407D44886}" srcOrd="3" destOrd="0" presId="urn:microsoft.com/office/officeart/2005/8/layout/radial6"/>
    <dgm:cxn modelId="{35AD5B3A-ECD4-4D78-9236-7EA7CBB7DE52}" type="presParOf" srcId="{57E927E4-CCD6-4532-ABB3-1BC0CE64AF11}" destId="{D01EF521-DA3C-46B5-99A0-E211DB096CB1}" srcOrd="4" destOrd="0" presId="urn:microsoft.com/office/officeart/2005/8/layout/radial6"/>
    <dgm:cxn modelId="{2D77654D-333F-45CF-92A9-31EB5C3C9BD6}" type="presParOf" srcId="{57E927E4-CCD6-4532-ABB3-1BC0CE64AF11}" destId="{A9F1CC54-36E4-4023-AEEB-3B8D2316468B}" srcOrd="5" destOrd="0" presId="urn:microsoft.com/office/officeart/2005/8/layout/radial6"/>
    <dgm:cxn modelId="{DD4D1638-8027-423A-BB23-44FB3A4693BF}" type="presParOf" srcId="{57E927E4-CCD6-4532-ABB3-1BC0CE64AF11}" destId="{33C51310-891E-4CA9-89AB-8CB8E39AC7BD}" srcOrd="6" destOrd="0" presId="urn:microsoft.com/office/officeart/2005/8/layout/radial6"/>
    <dgm:cxn modelId="{7FD0EAA5-0065-49A6-A3F3-DFC5439A501A}" type="presParOf" srcId="{57E927E4-CCD6-4532-ABB3-1BC0CE64AF11}" destId="{E5A66D69-25AF-4FA0-8917-E8200E52796F}" srcOrd="7" destOrd="0" presId="urn:microsoft.com/office/officeart/2005/8/layout/radial6"/>
    <dgm:cxn modelId="{C7B47C6F-5524-4770-85DD-E0E728B5C225}" type="presParOf" srcId="{57E927E4-CCD6-4532-ABB3-1BC0CE64AF11}" destId="{DC0A7F45-C642-408B-807F-346EE442DDAB}" srcOrd="8" destOrd="0" presId="urn:microsoft.com/office/officeart/2005/8/layout/radial6"/>
    <dgm:cxn modelId="{6242C62E-CA29-4A7E-9F1C-F08A2E7F959C}" type="presParOf" srcId="{57E927E4-CCD6-4532-ABB3-1BC0CE64AF11}" destId="{0CB6B8CB-E7E5-4B79-9411-28E68200A5D4}" srcOrd="9" destOrd="0" presId="urn:microsoft.com/office/officeart/2005/8/layout/radial6"/>
    <dgm:cxn modelId="{8BE2ED16-BCC9-4AB3-ADA4-3838A2690377}" type="presParOf" srcId="{57E927E4-CCD6-4532-ABB3-1BC0CE64AF11}" destId="{3A6F0126-6692-4610-9FCE-C138E2F6F5FF}" srcOrd="10" destOrd="0" presId="urn:microsoft.com/office/officeart/2005/8/layout/radial6"/>
    <dgm:cxn modelId="{F4F56304-53C1-42DF-82D4-4A9A3A2DF478}" type="presParOf" srcId="{57E927E4-CCD6-4532-ABB3-1BC0CE64AF11}" destId="{EF0E5925-03E4-4331-BCF7-436BA00BEECF}" srcOrd="11" destOrd="0" presId="urn:microsoft.com/office/officeart/2005/8/layout/radial6"/>
    <dgm:cxn modelId="{7EE0F7A0-05B7-4961-AD1F-CEF08904EE34}" type="presParOf" srcId="{57E927E4-CCD6-4532-ABB3-1BC0CE64AF11}" destId="{64DBDC83-F9F9-46C7-9A89-863C8581920E}" srcOrd="12" destOrd="0" presId="urn:microsoft.com/office/officeart/2005/8/layout/radial6"/>
    <dgm:cxn modelId="{4D9DD929-B3B0-4760-8640-1D76BC43F321}" type="presParOf" srcId="{57E927E4-CCD6-4532-ABB3-1BC0CE64AF11}" destId="{7D4461D5-E14A-48E9-BCEF-6F9EC903A71F}" srcOrd="13" destOrd="0" presId="urn:microsoft.com/office/officeart/2005/8/layout/radial6"/>
    <dgm:cxn modelId="{2A298A5A-134E-404E-B057-341CD0B5132E}" type="presParOf" srcId="{57E927E4-CCD6-4532-ABB3-1BC0CE64AF11}" destId="{3543C37A-CB86-42A1-9367-11C020E0F76F}" srcOrd="14" destOrd="0" presId="urn:microsoft.com/office/officeart/2005/8/layout/radial6"/>
    <dgm:cxn modelId="{9EF4EF4C-8E88-4994-8633-19004DAE99CA}" type="presParOf" srcId="{57E927E4-CCD6-4532-ABB3-1BC0CE64AF11}" destId="{7347CCEA-AD25-4265-85C2-6DB9E166299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7CCEA-AD25-4265-85C2-6DB9E166299B}">
      <dsp:nvSpPr>
        <dsp:cNvPr id="0" name=""/>
        <dsp:cNvSpPr/>
      </dsp:nvSpPr>
      <dsp:spPr>
        <a:xfrm>
          <a:off x="2131925" y="775541"/>
          <a:ext cx="5178111" cy="5178111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BDC83-F9F9-46C7-9A89-863C8581920E}">
      <dsp:nvSpPr>
        <dsp:cNvPr id="0" name=""/>
        <dsp:cNvSpPr/>
      </dsp:nvSpPr>
      <dsp:spPr>
        <a:xfrm>
          <a:off x="2131925" y="775541"/>
          <a:ext cx="5178111" cy="5178111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6B8CB-E7E5-4B79-9411-28E68200A5D4}">
      <dsp:nvSpPr>
        <dsp:cNvPr id="0" name=""/>
        <dsp:cNvSpPr/>
      </dsp:nvSpPr>
      <dsp:spPr>
        <a:xfrm>
          <a:off x="2131925" y="775541"/>
          <a:ext cx="5178111" cy="5178111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51310-891E-4CA9-89AB-8CB8E39AC7BD}">
      <dsp:nvSpPr>
        <dsp:cNvPr id="0" name=""/>
        <dsp:cNvSpPr/>
      </dsp:nvSpPr>
      <dsp:spPr>
        <a:xfrm>
          <a:off x="2131925" y="775541"/>
          <a:ext cx="5178111" cy="5178111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317CA-F222-40C3-BD72-B5B407D44886}">
      <dsp:nvSpPr>
        <dsp:cNvPr id="0" name=""/>
        <dsp:cNvSpPr/>
      </dsp:nvSpPr>
      <dsp:spPr>
        <a:xfrm>
          <a:off x="2131925" y="775541"/>
          <a:ext cx="5178111" cy="5178111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86EA3-5C80-4193-8A34-3FED4D64AB0F}">
      <dsp:nvSpPr>
        <dsp:cNvPr id="0" name=""/>
        <dsp:cNvSpPr/>
      </dsp:nvSpPr>
      <dsp:spPr>
        <a:xfrm>
          <a:off x="3567859" y="2026656"/>
          <a:ext cx="2383631" cy="23836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16934" y="2375731"/>
        <a:ext cx="1685481" cy="1685481"/>
      </dsp:txXfrm>
    </dsp:sp>
    <dsp:sp modelId="{A956973A-5C8B-427E-8488-938EA322D4D4}">
      <dsp:nvSpPr>
        <dsp:cNvPr id="0" name=""/>
        <dsp:cNvSpPr/>
      </dsp:nvSpPr>
      <dsp:spPr>
        <a:xfrm>
          <a:off x="3066321" y="1337"/>
          <a:ext cx="3309319" cy="1668541"/>
        </a:xfrm>
        <a:prstGeom prst="ellipse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জন্ম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১৮৮৯</a:t>
          </a:r>
          <a:endParaRPr lang="en-US" sz="1800" kern="1200" dirty="0"/>
        </a:p>
      </dsp:txBody>
      <dsp:txXfrm>
        <a:off x="3550960" y="245689"/>
        <a:ext cx="2340041" cy="1179837"/>
      </dsp:txXfrm>
    </dsp:sp>
    <dsp:sp modelId="{D01EF521-DA3C-46B5-99A0-E211DB096CB1}">
      <dsp:nvSpPr>
        <dsp:cNvPr id="0" name=""/>
        <dsp:cNvSpPr/>
      </dsp:nvSpPr>
      <dsp:spPr>
        <a:xfrm>
          <a:off x="5750954" y="1825862"/>
          <a:ext cx="2750474" cy="151446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শিক্ষকতা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কে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আদর্শ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পেশা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হিসাবে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গ্রহন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করেন</a:t>
          </a:r>
          <a:r>
            <a:rPr lang="en-US" sz="1800" kern="1200" dirty="0" smtClean="0">
              <a:solidFill>
                <a:schemeClr val="tx1"/>
              </a:solidFill>
            </a:rPr>
            <a:t>।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153752" y="2047651"/>
        <a:ext cx="1944878" cy="1070890"/>
      </dsp:txXfrm>
    </dsp:sp>
    <dsp:sp modelId="{E5A66D69-25AF-4FA0-8917-E8200E52796F}">
      <dsp:nvSpPr>
        <dsp:cNvPr id="0" name=""/>
        <dsp:cNvSpPr/>
      </dsp:nvSpPr>
      <dsp:spPr>
        <a:xfrm>
          <a:off x="4801136" y="4576320"/>
          <a:ext cx="2812694" cy="166854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কবি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হিসেবে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স্বীকৃতি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স্বরুপ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তিনি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কবি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শেখর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উপাধিতে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ভূষিত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হন</a:t>
          </a:r>
          <a:r>
            <a:rPr lang="en-US" sz="1800" kern="1200" dirty="0" smtClean="0"/>
            <a:t>।</a:t>
          </a:r>
          <a:endParaRPr lang="en-US" sz="1800" kern="1200" dirty="0"/>
        </a:p>
      </dsp:txBody>
      <dsp:txXfrm>
        <a:off x="5213045" y="4820672"/>
        <a:ext cx="1988876" cy="1179837"/>
      </dsp:txXfrm>
    </dsp:sp>
    <dsp:sp modelId="{3A6F0126-6692-4610-9FCE-C138E2F6F5FF}">
      <dsp:nvSpPr>
        <dsp:cNvPr id="0" name=""/>
        <dsp:cNvSpPr/>
      </dsp:nvSpPr>
      <dsp:spPr>
        <a:xfrm>
          <a:off x="1760973" y="4576320"/>
          <a:ext cx="2947012" cy="1668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উল্লেখ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যোগ্য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কাব্য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গ্রন্থের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নাম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কিশালয়;পূর্ণপুট;বল্লবী;বৈকালী;পূর্ণহতি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192553" y="4820672"/>
        <a:ext cx="2083852" cy="1179837"/>
      </dsp:txXfrm>
    </dsp:sp>
    <dsp:sp modelId="{7D4461D5-E14A-48E9-BCEF-6F9EC903A71F}">
      <dsp:nvSpPr>
        <dsp:cNvPr id="0" name=""/>
        <dsp:cNvSpPr/>
      </dsp:nvSpPr>
      <dsp:spPr>
        <a:xfrm>
          <a:off x="744170" y="1748825"/>
          <a:ext cx="3143199" cy="1668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১৯৭৫ </a:t>
          </a:r>
          <a:r>
            <a:rPr lang="en-US" sz="1800" kern="1200" dirty="0" err="1" smtClean="0"/>
            <a:t>সালে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মৃর্তুবরণ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করেন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204481" y="1993177"/>
        <a:ext cx="2222577" cy="1179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69D9-B338-443A-A105-0C8B389EF60E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D7DE-BDFD-4A82-8293-C543C92E7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3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7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vel 10"/>
          <p:cNvSpPr/>
          <p:nvPr/>
        </p:nvSpPr>
        <p:spPr>
          <a:xfrm>
            <a:off x="0" y="0"/>
            <a:ext cx="11963400" cy="670560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648" y="152400"/>
            <a:ext cx="12039599" cy="7010400"/>
          </a:xfrm>
          <a:prstGeom prst="rect">
            <a:avLst/>
          </a:prstGeom>
          <a:solidFill>
            <a:schemeClr val="bg1"/>
          </a:solidFill>
          <a:ln w="273050" cap="sq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0896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9035" y="440635"/>
            <a:ext cx="658633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8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Decision 1"/>
          <p:cNvSpPr/>
          <p:nvPr/>
        </p:nvSpPr>
        <p:spPr>
          <a:xfrm>
            <a:off x="3810000" y="986835"/>
            <a:ext cx="2590800" cy="930414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50574" y="1133141"/>
            <a:ext cx="17526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নিহত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47089" y="1102362"/>
            <a:ext cx="12328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হত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407374" y="87868"/>
            <a:ext cx="2743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শব্দার্থ</a:t>
            </a:r>
            <a:r>
              <a:rPr lang="en-US" sz="2800" dirty="0" smtClean="0"/>
              <a:t> ও </a:t>
            </a:r>
            <a:r>
              <a:rPr lang="en-US" sz="2800" dirty="0" err="1" smtClean="0"/>
              <a:t>টিকা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47088" y="2743200"/>
            <a:ext cx="22867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শাহিগদি</a:t>
            </a:r>
            <a:endParaRPr lang="en-US" sz="3600" dirty="0"/>
          </a:p>
        </p:txBody>
      </p:sp>
      <p:sp>
        <p:nvSpPr>
          <p:cNvPr id="9" name="Flowchart: Decision 8"/>
          <p:cNvSpPr/>
          <p:nvPr/>
        </p:nvSpPr>
        <p:spPr>
          <a:xfrm>
            <a:off x="4264356" y="2460253"/>
            <a:ext cx="2590800" cy="930414"/>
          </a:xfrm>
          <a:prstGeom prst="flowChartDecision">
            <a:avLst/>
          </a:prstGeom>
          <a:solidFill>
            <a:srgbClr val="9AA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5200" y="2602295"/>
            <a:ext cx="228671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সিংহাসন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191000"/>
            <a:ext cx="22867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জিনিতে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66734" y="4133005"/>
            <a:ext cx="228671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জয়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3" name="Flowchart: Decision 12"/>
          <p:cNvSpPr/>
          <p:nvPr/>
        </p:nvSpPr>
        <p:spPr>
          <a:xfrm>
            <a:off x="4270043" y="4191000"/>
            <a:ext cx="2590800" cy="930414"/>
          </a:xfrm>
          <a:prstGeom prst="flowChartDecision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57200"/>
            <a:ext cx="2362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মুল্যায়ণ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19812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বাবুরের</a:t>
            </a:r>
            <a:r>
              <a:rPr lang="en-US" dirty="0" smtClean="0"/>
              <a:t> </a:t>
            </a:r>
            <a:r>
              <a:rPr lang="en-US" dirty="0" err="1" smtClean="0"/>
              <a:t>মহত্ত্ব</a:t>
            </a:r>
            <a:r>
              <a:rPr lang="en-US" dirty="0" smtClean="0"/>
              <a:t> </a:t>
            </a:r>
            <a:r>
              <a:rPr lang="en-US" dirty="0" err="1" smtClean="0"/>
              <a:t>কবিতাটি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কাব্য</a:t>
            </a:r>
            <a:r>
              <a:rPr lang="en-US" dirty="0" smtClean="0"/>
              <a:t> </a:t>
            </a:r>
            <a:r>
              <a:rPr lang="en-US" dirty="0" err="1" smtClean="0"/>
              <a:t>গ্রন্থ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সংকলিত</a:t>
            </a:r>
            <a:endParaRPr lang="en-US" dirty="0" smtClean="0"/>
          </a:p>
          <a:p>
            <a:r>
              <a:rPr lang="en-US" dirty="0" smtClean="0"/>
              <a:t>(ক)  </a:t>
            </a:r>
            <a:r>
              <a:rPr lang="en-US" dirty="0" err="1" smtClean="0"/>
              <a:t>পূর্ণপুট</a:t>
            </a:r>
            <a:r>
              <a:rPr lang="en-US" dirty="0" smtClean="0"/>
              <a:t>     (খ) </a:t>
            </a:r>
            <a:r>
              <a:rPr lang="en-US" dirty="0" err="1" smtClean="0"/>
              <a:t>পর্ণপুট</a:t>
            </a:r>
            <a:r>
              <a:rPr lang="en-US" dirty="0" smtClean="0"/>
              <a:t>      (গ) </a:t>
            </a:r>
            <a:r>
              <a:rPr lang="en-US" dirty="0" err="1" smtClean="0"/>
              <a:t>কিশালয়</a:t>
            </a:r>
            <a:r>
              <a:rPr lang="en-US" dirty="0" smtClean="0"/>
              <a:t>       (ঘ) </a:t>
            </a:r>
            <a:r>
              <a:rPr lang="en-US" dirty="0" err="1" smtClean="0"/>
              <a:t>বল্লবী</a:t>
            </a:r>
            <a:endParaRPr lang="en-US" dirty="0" smtClean="0"/>
          </a:p>
          <a:p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কালিদাস</a:t>
            </a:r>
            <a:r>
              <a:rPr lang="en-US" dirty="0" smtClean="0"/>
              <a:t> </a:t>
            </a:r>
            <a:r>
              <a:rPr lang="en-US" dirty="0" err="1" smtClean="0"/>
              <a:t>রায়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সাল</a:t>
            </a:r>
            <a:r>
              <a:rPr lang="en-US" dirty="0" smtClean="0"/>
              <a:t> </a:t>
            </a:r>
            <a:r>
              <a:rPr lang="en-US" dirty="0" err="1" smtClean="0"/>
              <a:t>জন্ম</a:t>
            </a:r>
            <a:r>
              <a:rPr lang="en-US" dirty="0" smtClean="0"/>
              <a:t> </a:t>
            </a:r>
            <a:r>
              <a:rPr lang="en-US" dirty="0" err="1" smtClean="0"/>
              <a:t>গ্রহন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 ।</a:t>
            </a:r>
          </a:p>
          <a:p>
            <a:r>
              <a:rPr lang="en-US" dirty="0" smtClean="0"/>
              <a:t>(ক) ১৮৮৯(খ) ১৯৮৯ (গ) ১৯৯১ (ঘ) ১৯৯২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590800" y="2304365"/>
            <a:ext cx="228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95400" y="2860806"/>
            <a:ext cx="228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1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AA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4345722" y="304800"/>
            <a:ext cx="4493479" cy="914400"/>
          </a:xfrm>
          <a:prstGeom prst="flowChartMultidocumen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2630060" y="5105400"/>
            <a:ext cx="8037940" cy="838200"/>
          </a:xfrm>
          <a:prstGeom prst="flowChartInternalStorag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ত্ত্বে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কোনভাব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90" y="1447800"/>
            <a:ext cx="4953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838200"/>
            <a:ext cx="7024744" cy="52958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খোদা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হাফিজ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তোমরা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সবাই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ভালো</a:t>
            </a:r>
            <a:r>
              <a:rPr lang="en-US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থেকো</a:t>
            </a:r>
            <a:endParaRPr lang="en-US" dirty="0">
              <a:solidFill>
                <a:srgbClr val="00206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33524"/>
            <a:ext cx="5207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vel 10"/>
          <p:cNvSpPr/>
          <p:nvPr/>
        </p:nvSpPr>
        <p:spPr>
          <a:xfrm>
            <a:off x="0" y="0"/>
            <a:ext cx="11963400" cy="670560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648" y="152400"/>
            <a:ext cx="12039599" cy="7010400"/>
          </a:xfrm>
          <a:prstGeom prst="rect">
            <a:avLst/>
          </a:prstGeom>
          <a:solidFill>
            <a:schemeClr val="bg1"/>
          </a:solidFill>
          <a:ln w="273050" cap="sq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57869"/>
            <a:ext cx="9996557" cy="556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76147" y="350672"/>
            <a:ext cx="2514600" cy="830997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স্বাগতম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13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24600" y="1223750"/>
            <a:ext cx="3810000" cy="47244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6000">
                <a:schemeClr val="accent5">
                  <a:lumMod val="60000"/>
                  <a:lumOff val="40000"/>
                </a:schemeClr>
              </a:gs>
              <a:gs pos="35000">
                <a:schemeClr val="bg2">
                  <a:lumMod val="50000"/>
                </a:schemeClr>
              </a:gs>
              <a:gs pos="92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239934"/>
            <a:ext cx="3810000" cy="47244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6000">
                <a:schemeClr val="accent5">
                  <a:lumMod val="60000"/>
                  <a:lumOff val="40000"/>
                </a:schemeClr>
              </a:gs>
              <a:gs pos="35000">
                <a:schemeClr val="bg2">
                  <a:lumMod val="50000"/>
                </a:schemeClr>
              </a:gs>
              <a:gs pos="92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181601" y="1738100"/>
            <a:ext cx="1717347" cy="4020400"/>
            <a:chOff x="3657600" y="1738100"/>
            <a:chExt cx="1717347" cy="4020400"/>
          </a:xfrm>
        </p:grpSpPr>
        <p:grpSp>
          <p:nvGrpSpPr>
            <p:cNvPr id="15" name="Group 14"/>
            <p:cNvGrpSpPr/>
            <p:nvPr/>
          </p:nvGrpSpPr>
          <p:grpSpPr>
            <a:xfrm>
              <a:off x="3657600" y="1738100"/>
              <a:ext cx="574347" cy="4005900"/>
              <a:chOff x="3657600" y="1738100"/>
              <a:chExt cx="574347" cy="40059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692295" y="17381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94571" y="25967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98547" y="34000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657600" y="42586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657600" y="52106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800600" y="1752600"/>
              <a:ext cx="574347" cy="4005900"/>
              <a:chOff x="3657600" y="1738100"/>
              <a:chExt cx="574347" cy="40059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92295" y="17381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4571" y="25967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698547" y="34000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57600" y="425867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57600" y="5210600"/>
                <a:ext cx="533400" cy="533400"/>
              </a:xfrm>
              <a:prstGeom prst="ellipse">
                <a:avLst/>
              </a:prstGeom>
              <a:gradFill>
                <a:gsLst>
                  <a:gs pos="17000">
                    <a:schemeClr val="tx1">
                      <a:lumMod val="85000"/>
                      <a:lumOff val="15000"/>
                    </a:schemeClr>
                  </a:gs>
                  <a:gs pos="31000">
                    <a:schemeClr val="tx1">
                      <a:lumMod val="50000"/>
                      <a:lumOff val="50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  <a:gs pos="87000">
                    <a:schemeClr val="bg1">
                      <a:lumMod val="8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3903547" y="1805910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86200" y="2693938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924300" y="3488280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924300" y="4363942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886200" y="5321060"/>
              <a:ext cx="1295400" cy="341480"/>
            </a:xfrm>
            <a:prstGeom prst="roundRect">
              <a:avLst>
                <a:gd name="adj" fmla="val 50000"/>
              </a:avLst>
            </a:prstGeom>
            <a:gradFill>
              <a:gsLst>
                <a:gs pos="14000">
                  <a:schemeClr val="bg1">
                    <a:lumMod val="75000"/>
                  </a:schemeClr>
                </a:gs>
                <a:gs pos="46000">
                  <a:schemeClr val="tx1">
                    <a:lumMod val="50000"/>
                    <a:lumOff val="50000"/>
                  </a:schemeClr>
                </a:gs>
                <a:gs pos="65000">
                  <a:schemeClr val="tx1">
                    <a:lumMod val="85000"/>
                    <a:lumOff val="15000"/>
                  </a:schemeClr>
                </a:gs>
                <a:gs pos="87000">
                  <a:schemeClr val="bg1">
                    <a:lumMod val="8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191000" y="107760"/>
            <a:ext cx="3733800" cy="98989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পরিচিতি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2200" y="3796018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গোলাম</a:t>
            </a:r>
            <a:r>
              <a:rPr lang="en-US" dirty="0"/>
              <a:t> </a:t>
            </a:r>
            <a:r>
              <a:rPr lang="en-US" dirty="0" err="1"/>
              <a:t>রাব্বানী</a:t>
            </a:r>
            <a:r>
              <a:rPr lang="en-US" dirty="0"/>
              <a:t> </a:t>
            </a:r>
          </a:p>
          <a:p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</a:p>
          <a:p>
            <a:r>
              <a:rPr lang="en-US" dirty="0" err="1"/>
              <a:t>গোমস্তাপুর</a:t>
            </a:r>
            <a:r>
              <a:rPr lang="en-US" dirty="0"/>
              <a:t> </a:t>
            </a:r>
            <a:r>
              <a:rPr lang="en-US" dirty="0" err="1"/>
              <a:t>বালুগ্রাম</a:t>
            </a:r>
            <a:r>
              <a:rPr lang="en-US" dirty="0"/>
              <a:t> </a:t>
            </a:r>
            <a:r>
              <a:rPr lang="en-US" dirty="0" err="1"/>
              <a:t>আলিম</a:t>
            </a:r>
            <a:r>
              <a:rPr lang="en-US" dirty="0"/>
              <a:t> </a:t>
            </a:r>
            <a:r>
              <a:rPr lang="en-US" dirty="0" err="1"/>
              <a:t>মাদ্রাসা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14" y="1642206"/>
            <a:ext cx="2025202" cy="202520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88797" y="2632059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সাহিত্য</a:t>
            </a:r>
            <a:r>
              <a:rPr lang="en-US" dirty="0"/>
              <a:t> </a:t>
            </a:r>
            <a:r>
              <a:rPr lang="en-US" dirty="0" err="1"/>
              <a:t>কনিকা</a:t>
            </a:r>
            <a:r>
              <a:rPr lang="en-US" dirty="0"/>
              <a:t> </a:t>
            </a:r>
          </a:p>
          <a:p>
            <a:r>
              <a:rPr lang="en-US" dirty="0"/>
              <a:t>শ্রেণি-৮ম</a:t>
            </a:r>
          </a:p>
          <a:p>
            <a:r>
              <a:rPr lang="en-US" dirty="0" smtClean="0"/>
              <a:t>৮৯ </a:t>
            </a:r>
            <a:r>
              <a:rPr lang="en-US" dirty="0" err="1" smtClean="0"/>
              <a:t>পাতা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বাবুরের</a:t>
            </a:r>
            <a:r>
              <a:rPr lang="en-US" dirty="0" smtClean="0"/>
              <a:t> </a:t>
            </a:r>
            <a:r>
              <a:rPr lang="en-US" dirty="0" err="1" smtClean="0"/>
              <a:t>মহত্ব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76200"/>
            <a:ext cx="8991600" cy="372686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10058400" cy="434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5410200"/>
            <a:ext cx="533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সম্রাট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বাবুরের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1981200" y="381000"/>
            <a:ext cx="9677400" cy="5715000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আজকের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আলচ্য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বিষয়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হল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</a:rPr>
              <a:t>বাবুরের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মহত্ব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533400" y="228600"/>
            <a:ext cx="2286000" cy="160020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C0066"/>
                </a:solidFill>
              </a:rPr>
              <a:t>শিখণ</a:t>
            </a:r>
            <a:r>
              <a:rPr lang="en-US" sz="2400" dirty="0" smtClean="0">
                <a:solidFill>
                  <a:srgbClr val="CC0066"/>
                </a:solidFill>
              </a:rPr>
              <a:t> </a:t>
            </a:r>
            <a:r>
              <a:rPr lang="en-US" sz="2400" dirty="0" err="1" smtClean="0">
                <a:solidFill>
                  <a:srgbClr val="CC0066"/>
                </a:solidFill>
              </a:rPr>
              <a:t>ফল</a:t>
            </a:r>
            <a:endParaRPr lang="en-US" sz="2400" dirty="0">
              <a:solidFill>
                <a:srgbClr val="CC0066"/>
              </a:solidFill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914400" y="2286000"/>
            <a:ext cx="1219200" cy="60960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2286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পরিচিতি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/>
              <a:t>।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1066800" y="4648200"/>
            <a:ext cx="1219200" cy="609600"/>
          </a:xfrm>
          <a:prstGeom prst="flowChartDecision">
            <a:avLst/>
          </a:prstGeom>
          <a:solidFill>
            <a:srgbClr val="9AABE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337782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C0066"/>
                </a:solidFill>
              </a:rPr>
              <a:t>শব্দার্থের</a:t>
            </a:r>
            <a:r>
              <a:rPr lang="en-US" sz="3600" dirty="0" smtClean="0">
                <a:solidFill>
                  <a:srgbClr val="CC0066"/>
                </a:solidFill>
              </a:rPr>
              <a:t> </a:t>
            </a:r>
            <a:r>
              <a:rPr lang="en-US" sz="3600" dirty="0" err="1">
                <a:solidFill>
                  <a:srgbClr val="CC0066"/>
                </a:solidFill>
              </a:rPr>
              <a:t>অ</a:t>
            </a:r>
            <a:r>
              <a:rPr lang="en-US" sz="3600" dirty="0" err="1" smtClean="0">
                <a:solidFill>
                  <a:srgbClr val="CC0066"/>
                </a:solidFill>
              </a:rPr>
              <a:t>র্থ</a:t>
            </a:r>
            <a:r>
              <a:rPr lang="en-US" sz="3600" dirty="0" smtClean="0">
                <a:solidFill>
                  <a:srgbClr val="CC0066"/>
                </a:solidFill>
              </a:rPr>
              <a:t> </a:t>
            </a:r>
            <a:r>
              <a:rPr lang="en-US" sz="3600" dirty="0" err="1" smtClean="0">
                <a:solidFill>
                  <a:srgbClr val="CC0066"/>
                </a:solidFill>
              </a:rPr>
              <a:t>বলতে</a:t>
            </a:r>
            <a:r>
              <a:rPr lang="en-US" sz="3600" dirty="0" smtClean="0">
                <a:solidFill>
                  <a:srgbClr val="CC0066"/>
                </a:solidFill>
              </a:rPr>
              <a:t> </a:t>
            </a:r>
            <a:r>
              <a:rPr lang="en-US" sz="3600" dirty="0" err="1" smtClean="0">
                <a:solidFill>
                  <a:srgbClr val="CC0066"/>
                </a:solidFill>
              </a:rPr>
              <a:t>পারবে</a:t>
            </a:r>
            <a:r>
              <a:rPr lang="en-US" sz="3600" dirty="0" smtClean="0">
                <a:solidFill>
                  <a:srgbClr val="CC0066"/>
                </a:solidFill>
              </a:rPr>
              <a:t>।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914400" y="3508949"/>
            <a:ext cx="1219200" cy="609600"/>
          </a:xfrm>
          <a:prstGeom prst="flowChartDecision">
            <a:avLst/>
          </a:prstGeom>
          <a:solidFill>
            <a:srgbClr val="9AABE2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11104" y="4648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00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 animBg="1"/>
      <p:bldP spid="8" grpId="0" build="allAtOnce"/>
      <p:bldP spid="9" grpId="0" animBg="1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533400" y="152400"/>
            <a:ext cx="2743200" cy="2286000"/>
          </a:xfrm>
          <a:prstGeom prst="star7">
            <a:avLst/>
          </a:prstGeom>
          <a:solidFill>
            <a:srgbClr val="66FF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C0066"/>
                </a:solidFill>
              </a:rPr>
              <a:t>কবি</a:t>
            </a:r>
            <a:r>
              <a:rPr lang="en-US" sz="2400" dirty="0" smtClean="0">
                <a:solidFill>
                  <a:srgbClr val="CC0066"/>
                </a:solidFill>
              </a:rPr>
              <a:t> </a:t>
            </a:r>
            <a:r>
              <a:rPr lang="en-US" sz="2400" dirty="0" err="1" smtClean="0">
                <a:solidFill>
                  <a:srgbClr val="CC0066"/>
                </a:solidFill>
              </a:rPr>
              <a:t>পরিচিতি</a:t>
            </a:r>
            <a:endParaRPr lang="en-US" sz="2400" dirty="0">
              <a:solidFill>
                <a:srgbClr val="CC0066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48676466"/>
              </p:ext>
            </p:extLst>
          </p:nvPr>
        </p:nvGraphicFramePr>
        <p:xfrm>
          <a:off x="914400" y="-152400"/>
          <a:ext cx="9245600" cy="629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4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3429000" y="847238"/>
            <a:ext cx="6477000" cy="4888523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বাবুরের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মহত্ব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কবিতাটি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কালিদাস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রায়ের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পর্ণপুট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কাব্যগ্রন্থ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থেকে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সংকলিত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2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734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2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4147</TotalTime>
  <Words>173</Words>
  <Application>Microsoft Office PowerPoint</Application>
  <PresentationFormat>Widescreen</PresentationFormat>
  <Paragraphs>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NikoshLight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খোদা হাফিজ        তোমরা সবাই ভালো থেকো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mahfuz</dc:creator>
  <cp:lastModifiedBy>Microsoft account</cp:lastModifiedBy>
  <cp:revision>647</cp:revision>
  <dcterms:created xsi:type="dcterms:W3CDTF">2006-08-16T00:00:00Z</dcterms:created>
  <dcterms:modified xsi:type="dcterms:W3CDTF">2021-02-20T06:41:51Z</dcterms:modified>
</cp:coreProperties>
</file>