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36" r:id="rId22"/>
    <p:sldMasterId id="2147483948" r:id="rId23"/>
  </p:sldMasterIdLst>
  <p:notesMasterIdLst>
    <p:notesMasterId r:id="rId47"/>
  </p:notesMasterIdLst>
  <p:sldIdLst>
    <p:sldId id="284" r:id="rId24"/>
    <p:sldId id="286" r:id="rId25"/>
    <p:sldId id="287" r:id="rId26"/>
    <p:sldId id="289" r:id="rId27"/>
    <p:sldId id="288" r:id="rId28"/>
    <p:sldId id="290" r:id="rId29"/>
    <p:sldId id="292" r:id="rId30"/>
    <p:sldId id="291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50CC"/>
    <a:srgbClr val="53FF1D"/>
    <a:srgbClr val="000000"/>
    <a:srgbClr val="FEEC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1248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CFC4-3B16-4967-A749-5B276E1C1E3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372B2-8BA4-49DB-99E6-91FEB08FD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64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372B2-8BA4-49DB-99E6-91FEB08FD6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06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157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0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9536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8654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096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6597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4" y="1535117"/>
            <a:ext cx="5389033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4" y="2174879"/>
            <a:ext cx="5389033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0059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0311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501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53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3520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5" indent="0">
              <a:buNone/>
              <a:defRPr sz="2500"/>
            </a:lvl3pPr>
            <a:lvl4pPr marL="1370574" indent="0">
              <a:buNone/>
              <a:defRPr sz="2000"/>
            </a:lvl4pPr>
            <a:lvl5pPr marL="1827428" indent="0">
              <a:buNone/>
              <a:defRPr sz="2000"/>
            </a:lvl5pPr>
            <a:lvl6pPr marL="2284286" indent="0">
              <a:buNone/>
              <a:defRPr sz="2000"/>
            </a:lvl6pPr>
            <a:lvl7pPr marL="2741144" indent="0">
              <a:buNone/>
              <a:defRPr sz="2000"/>
            </a:lvl7pPr>
            <a:lvl8pPr marL="3198001" indent="0">
              <a:buNone/>
              <a:defRPr sz="2000"/>
            </a:lvl8pPr>
            <a:lvl9pPr marL="36548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3248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3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5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5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272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2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2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8235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1952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4562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5167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2754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4" y="1535117"/>
            <a:ext cx="5389033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4" y="2174879"/>
            <a:ext cx="5389033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2324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6571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2814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52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9070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5" indent="0">
              <a:buNone/>
              <a:defRPr sz="2500"/>
            </a:lvl3pPr>
            <a:lvl4pPr marL="1370574" indent="0">
              <a:buNone/>
              <a:defRPr sz="2000"/>
            </a:lvl4pPr>
            <a:lvl5pPr marL="1827428" indent="0">
              <a:buNone/>
              <a:defRPr sz="2000"/>
            </a:lvl5pPr>
            <a:lvl6pPr marL="2284286" indent="0">
              <a:buNone/>
              <a:defRPr sz="2000"/>
            </a:lvl6pPr>
            <a:lvl7pPr marL="2741144" indent="0">
              <a:buNone/>
              <a:defRPr sz="2000"/>
            </a:lvl7pPr>
            <a:lvl8pPr marL="3198001" indent="0">
              <a:buNone/>
              <a:defRPr sz="2000"/>
            </a:lvl8pPr>
            <a:lvl9pPr marL="36548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36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8790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0919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0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0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6504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4308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886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0584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2765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4" y="1535117"/>
            <a:ext cx="5389033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4" y="2174879"/>
            <a:ext cx="5389033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122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4120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6542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509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17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0516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5" indent="0">
              <a:buNone/>
              <a:defRPr sz="2500"/>
            </a:lvl3pPr>
            <a:lvl4pPr marL="1370574" indent="0">
              <a:buNone/>
              <a:defRPr sz="2000"/>
            </a:lvl4pPr>
            <a:lvl5pPr marL="1827428" indent="0">
              <a:buNone/>
              <a:defRPr sz="2000"/>
            </a:lvl5pPr>
            <a:lvl6pPr marL="2284286" indent="0">
              <a:buNone/>
              <a:defRPr sz="2000"/>
            </a:lvl6pPr>
            <a:lvl7pPr marL="2741144" indent="0">
              <a:buNone/>
              <a:defRPr sz="2000"/>
            </a:lvl7pPr>
            <a:lvl8pPr marL="3198001" indent="0">
              <a:buNone/>
              <a:defRPr sz="2000"/>
            </a:lvl8pPr>
            <a:lvl9pPr marL="36548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260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1817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9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9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3293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6920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7032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611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7557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4221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40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74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656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876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64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6932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11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0679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3851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7436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3548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2780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3602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71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7053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774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0392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3583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4959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0955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2674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2335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6042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753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03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68" y="1535117"/>
            <a:ext cx="5389033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68" y="2174879"/>
            <a:ext cx="5389033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43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4517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5119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1243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0942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6185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2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2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03610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317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3818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6943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74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9358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431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962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9099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8773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4980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9958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1299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06501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6188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016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3804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67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2552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56887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63378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54722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8330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5428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6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6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45247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0832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379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875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18470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69754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9989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5576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74534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65005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9291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47107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03812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8745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73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15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5" indent="0">
              <a:buNone/>
              <a:defRPr sz="2500"/>
            </a:lvl3pPr>
            <a:lvl4pPr marL="1370574" indent="0">
              <a:buNone/>
              <a:defRPr sz="2000"/>
            </a:lvl4pPr>
            <a:lvl5pPr marL="1827428" indent="0">
              <a:buNone/>
              <a:defRPr sz="2000"/>
            </a:lvl5pPr>
            <a:lvl6pPr marL="2284286" indent="0">
              <a:buNone/>
              <a:defRPr sz="2000"/>
            </a:lvl6pPr>
            <a:lvl7pPr marL="2741144" indent="0">
              <a:buNone/>
              <a:defRPr sz="2000"/>
            </a:lvl7pPr>
            <a:lvl8pPr marL="3198001" indent="0">
              <a:buNone/>
              <a:defRPr sz="2000"/>
            </a:lvl8pPr>
            <a:lvl9pPr marL="36548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83690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0882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7120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90138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96764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8291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8132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21066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28521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09649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40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92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19545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3810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0571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63651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38561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2849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491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50387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01922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07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6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6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61353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42973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998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22523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49638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39552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02250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7587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341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24569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286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0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70072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77359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1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1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4647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07431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88710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41866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76760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28062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63867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4893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894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11100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87593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36841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48620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76323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4376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927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69548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2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18399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29570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696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13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01303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98030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552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0167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003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552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44" y="1535117"/>
            <a:ext cx="5389033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44" y="2174879"/>
            <a:ext cx="5389033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814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869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7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993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53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336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5" indent="0">
              <a:buNone/>
              <a:defRPr sz="2500"/>
            </a:lvl3pPr>
            <a:lvl4pPr marL="1370574" indent="0">
              <a:buNone/>
              <a:defRPr sz="2000"/>
            </a:lvl4pPr>
            <a:lvl5pPr marL="1827428" indent="0">
              <a:buNone/>
              <a:defRPr sz="2000"/>
            </a:lvl5pPr>
            <a:lvl6pPr marL="2284286" indent="0">
              <a:buNone/>
              <a:defRPr sz="2000"/>
            </a:lvl6pPr>
            <a:lvl7pPr marL="2741144" indent="0">
              <a:buNone/>
              <a:defRPr sz="2000"/>
            </a:lvl7pPr>
            <a:lvl8pPr marL="3198001" indent="0">
              <a:buNone/>
              <a:defRPr sz="2000"/>
            </a:lvl8pPr>
            <a:lvl9pPr marL="36548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294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174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2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2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1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783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926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08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30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48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48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663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48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673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294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52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482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925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771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1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1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235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8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28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710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069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958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4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4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85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4" y="1535117"/>
            <a:ext cx="5389033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4" y="2174879"/>
            <a:ext cx="5389033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290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895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14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607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081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074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912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9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9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547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999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68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508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72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798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4" y="1535117"/>
            <a:ext cx="5389033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4" y="2174879"/>
            <a:ext cx="5389033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100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138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90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559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436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5" indent="0">
              <a:buNone/>
              <a:defRPr sz="2500"/>
            </a:lvl3pPr>
            <a:lvl4pPr marL="1370574" indent="0">
              <a:buNone/>
              <a:defRPr sz="2000"/>
            </a:lvl4pPr>
            <a:lvl5pPr marL="1827428" indent="0">
              <a:buNone/>
              <a:defRPr sz="2000"/>
            </a:lvl5pPr>
            <a:lvl6pPr marL="2284286" indent="0">
              <a:buNone/>
              <a:defRPr sz="2000"/>
            </a:lvl6pPr>
            <a:lvl7pPr marL="2741144" indent="0">
              <a:buNone/>
              <a:defRPr sz="2000"/>
            </a:lvl7pPr>
            <a:lvl8pPr marL="3198001" indent="0">
              <a:buNone/>
              <a:defRPr sz="2000"/>
            </a:lvl8pPr>
            <a:lvl9pPr marL="36548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47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032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7193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0838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257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2346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2154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4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4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299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41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0232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44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631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199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441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2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2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7099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7932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84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57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355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343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933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4" y="1535117"/>
            <a:ext cx="5389033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58" indent="0">
              <a:buNone/>
              <a:defRPr sz="2000" b="1"/>
            </a:lvl2pPr>
            <a:lvl3pPr marL="913715" indent="0">
              <a:buNone/>
              <a:defRPr sz="1800" b="1"/>
            </a:lvl3pPr>
            <a:lvl4pPr marL="1370574" indent="0">
              <a:buNone/>
              <a:defRPr sz="1600" b="1"/>
            </a:lvl4pPr>
            <a:lvl5pPr marL="1827428" indent="0">
              <a:buNone/>
              <a:defRPr sz="1600" b="1"/>
            </a:lvl5pPr>
            <a:lvl6pPr marL="2284286" indent="0">
              <a:buNone/>
              <a:defRPr sz="1600" b="1"/>
            </a:lvl6pPr>
            <a:lvl7pPr marL="2741144" indent="0">
              <a:buNone/>
              <a:defRPr sz="1600" b="1"/>
            </a:lvl7pPr>
            <a:lvl8pPr marL="3198001" indent="0">
              <a:buNone/>
              <a:defRPr sz="1600" b="1"/>
            </a:lvl8pPr>
            <a:lvl9pPr marL="36548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4" y="2174879"/>
            <a:ext cx="5389033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3920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774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784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55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2606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5" indent="0">
              <a:buNone/>
              <a:defRPr sz="2500"/>
            </a:lvl3pPr>
            <a:lvl4pPr marL="1370574" indent="0">
              <a:buNone/>
              <a:defRPr sz="2000"/>
            </a:lvl4pPr>
            <a:lvl5pPr marL="1827428" indent="0">
              <a:buNone/>
              <a:defRPr sz="2000"/>
            </a:lvl5pPr>
            <a:lvl6pPr marL="2284286" indent="0">
              <a:buNone/>
              <a:defRPr sz="2000"/>
            </a:lvl6pPr>
            <a:lvl7pPr marL="2741144" indent="0">
              <a:buNone/>
              <a:defRPr sz="2000"/>
            </a:lvl7pPr>
            <a:lvl8pPr marL="3198001" indent="0">
              <a:buNone/>
              <a:defRPr sz="2000"/>
            </a:lvl8pPr>
            <a:lvl9pPr marL="36548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6164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385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2634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9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54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5" indent="0">
              <a:buNone/>
              <a:defRPr sz="2500"/>
            </a:lvl3pPr>
            <a:lvl4pPr marL="1370574" indent="0">
              <a:buNone/>
              <a:defRPr sz="2000"/>
            </a:lvl4pPr>
            <a:lvl5pPr marL="1827428" indent="0">
              <a:buNone/>
              <a:defRPr sz="2000"/>
            </a:lvl5pPr>
            <a:lvl6pPr marL="2284286" indent="0">
              <a:buNone/>
              <a:defRPr sz="2000"/>
            </a:lvl6pPr>
            <a:lvl7pPr marL="2741144" indent="0">
              <a:buNone/>
              <a:defRPr sz="2000"/>
            </a:lvl7pPr>
            <a:lvl8pPr marL="3198001" indent="0">
              <a:buNone/>
              <a:defRPr sz="2000"/>
            </a:lvl8pPr>
            <a:lvl9pPr marL="36548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5" indent="0">
              <a:buNone/>
              <a:defRPr sz="1000"/>
            </a:lvl3pPr>
            <a:lvl4pPr marL="1370574" indent="0">
              <a:buNone/>
              <a:defRPr sz="900"/>
            </a:lvl4pPr>
            <a:lvl5pPr marL="1827428" indent="0">
              <a:buNone/>
              <a:defRPr sz="900"/>
            </a:lvl5pPr>
            <a:lvl6pPr marL="2284286" indent="0">
              <a:buNone/>
              <a:defRPr sz="900"/>
            </a:lvl6pPr>
            <a:lvl7pPr marL="2741144" indent="0">
              <a:buNone/>
              <a:defRPr sz="900"/>
            </a:lvl7pPr>
            <a:lvl8pPr marL="3198001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967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5308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6"/>
            <a:ext cx="103632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73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47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2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95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6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42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1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990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8136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006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375" indent="0">
              <a:buNone/>
              <a:defRPr sz="2100" b="1"/>
            </a:lvl2pPr>
            <a:lvl3pPr marL="974751" indent="0">
              <a:buNone/>
              <a:defRPr sz="1900" b="1"/>
            </a:lvl3pPr>
            <a:lvl4pPr marL="1462126" indent="0">
              <a:buNone/>
              <a:defRPr sz="1700" b="1"/>
            </a:lvl4pPr>
            <a:lvl5pPr marL="1949502" indent="0">
              <a:buNone/>
              <a:defRPr sz="1700" b="1"/>
            </a:lvl5pPr>
            <a:lvl6pPr marL="2436880" indent="0">
              <a:buNone/>
              <a:defRPr sz="1700" b="1"/>
            </a:lvl6pPr>
            <a:lvl7pPr marL="2924251" indent="0">
              <a:buNone/>
              <a:defRPr sz="1700" b="1"/>
            </a:lvl7pPr>
            <a:lvl8pPr marL="3411627" indent="0">
              <a:buNone/>
              <a:defRPr sz="1700" b="1"/>
            </a:lvl8pPr>
            <a:lvl9pPr marL="389900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9"/>
            <a:ext cx="5386919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7"/>
            <a:ext cx="538903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375" indent="0">
              <a:buNone/>
              <a:defRPr sz="2100" b="1"/>
            </a:lvl2pPr>
            <a:lvl3pPr marL="974751" indent="0">
              <a:buNone/>
              <a:defRPr sz="1900" b="1"/>
            </a:lvl3pPr>
            <a:lvl4pPr marL="1462126" indent="0">
              <a:buNone/>
              <a:defRPr sz="1700" b="1"/>
            </a:lvl4pPr>
            <a:lvl5pPr marL="1949502" indent="0">
              <a:buNone/>
              <a:defRPr sz="1700" b="1"/>
            </a:lvl5pPr>
            <a:lvl6pPr marL="2436880" indent="0">
              <a:buNone/>
              <a:defRPr sz="1700" b="1"/>
            </a:lvl6pPr>
            <a:lvl7pPr marL="2924251" indent="0">
              <a:buNone/>
              <a:defRPr sz="1700" b="1"/>
            </a:lvl7pPr>
            <a:lvl8pPr marL="3411627" indent="0">
              <a:buNone/>
              <a:defRPr sz="1700" b="1"/>
            </a:lvl8pPr>
            <a:lvl9pPr marL="389900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9"/>
            <a:ext cx="5389035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317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831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2740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339"/>
            <a:ext cx="6815667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1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87375" indent="0">
              <a:buNone/>
              <a:defRPr sz="1300"/>
            </a:lvl2pPr>
            <a:lvl3pPr marL="974751" indent="0">
              <a:buNone/>
              <a:defRPr sz="1100"/>
            </a:lvl3pPr>
            <a:lvl4pPr marL="1462126" indent="0">
              <a:buNone/>
              <a:defRPr sz="1000"/>
            </a:lvl4pPr>
            <a:lvl5pPr marL="1949502" indent="0">
              <a:buNone/>
              <a:defRPr sz="1000"/>
            </a:lvl5pPr>
            <a:lvl6pPr marL="2436880" indent="0">
              <a:buNone/>
              <a:defRPr sz="1000"/>
            </a:lvl6pPr>
            <a:lvl7pPr marL="2924251" indent="0">
              <a:buNone/>
              <a:defRPr sz="1000"/>
            </a:lvl7pPr>
            <a:lvl8pPr marL="3411627" indent="0">
              <a:buNone/>
              <a:defRPr sz="1000"/>
            </a:lvl8pPr>
            <a:lvl9pPr marL="38990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2048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87375" indent="0">
              <a:buNone/>
              <a:defRPr sz="3000"/>
            </a:lvl2pPr>
            <a:lvl3pPr marL="974751" indent="0">
              <a:buNone/>
              <a:defRPr sz="2600"/>
            </a:lvl3pPr>
            <a:lvl4pPr marL="1462126" indent="0">
              <a:buNone/>
              <a:defRPr sz="2100"/>
            </a:lvl4pPr>
            <a:lvl5pPr marL="1949502" indent="0">
              <a:buNone/>
              <a:defRPr sz="2100"/>
            </a:lvl5pPr>
            <a:lvl6pPr marL="2436880" indent="0">
              <a:buNone/>
              <a:defRPr sz="2100"/>
            </a:lvl6pPr>
            <a:lvl7pPr marL="2924251" indent="0">
              <a:buNone/>
              <a:defRPr sz="2100"/>
            </a:lvl7pPr>
            <a:lvl8pPr marL="3411627" indent="0">
              <a:buNone/>
              <a:defRPr sz="2100"/>
            </a:lvl8pPr>
            <a:lvl9pPr marL="389900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87375" indent="0">
              <a:buNone/>
              <a:defRPr sz="1300"/>
            </a:lvl2pPr>
            <a:lvl3pPr marL="974751" indent="0">
              <a:buNone/>
              <a:defRPr sz="1100"/>
            </a:lvl3pPr>
            <a:lvl4pPr marL="1462126" indent="0">
              <a:buNone/>
              <a:defRPr sz="1000"/>
            </a:lvl4pPr>
            <a:lvl5pPr marL="1949502" indent="0">
              <a:buNone/>
              <a:defRPr sz="1000"/>
            </a:lvl5pPr>
            <a:lvl6pPr marL="2436880" indent="0">
              <a:buNone/>
              <a:defRPr sz="1000"/>
            </a:lvl6pPr>
            <a:lvl7pPr marL="2924251" indent="0">
              <a:buNone/>
              <a:defRPr sz="1000"/>
            </a:lvl7pPr>
            <a:lvl8pPr marL="3411627" indent="0">
              <a:buNone/>
              <a:defRPr sz="1000"/>
            </a:lvl8pPr>
            <a:lvl9pPr marL="38990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0863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7737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2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2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27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71" tIns="45688" rIns="91371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371" tIns="45688" rIns="91371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871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871"/>
            <a:ext cx="3860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871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85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7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4" indent="-342644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3" indent="-28553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1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4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5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2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8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5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6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1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71" tIns="45688" rIns="91371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371" tIns="45688" rIns="91371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832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832"/>
            <a:ext cx="3860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832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8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37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4" indent="-342644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3" indent="-28553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1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4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5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2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8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5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6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1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71" tIns="45688" rIns="91371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371" tIns="45688" rIns="91371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821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821"/>
            <a:ext cx="3860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821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86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37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4" indent="-342644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3" indent="-28553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1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4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5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2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8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5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6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1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71" tIns="45688" rIns="91371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371" tIns="45688" rIns="91371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809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809"/>
            <a:ext cx="3860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809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7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37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4" indent="-342644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3" indent="-28553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1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4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5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2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8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5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6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1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6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0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69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0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76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79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18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71" tIns="45688" rIns="91371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371" tIns="45688" rIns="91371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75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75"/>
            <a:ext cx="3860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75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29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37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4" indent="-342644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3" indent="-28553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1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4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5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2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8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5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6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1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99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2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4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82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01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71" tIns="45688" rIns="91371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371" tIns="45688" rIns="91371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832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832"/>
            <a:ext cx="3860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832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37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4" indent="-342644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3" indent="-28553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1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4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5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2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8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5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6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1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8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8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8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8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43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71" tIns="45688" rIns="91371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371" tIns="45688" rIns="91371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859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859"/>
            <a:ext cx="3860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859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58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37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4" indent="-342644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3" indent="-28553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1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4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5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2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8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5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6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1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4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71" tIns="45688" rIns="91371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371" tIns="45688" rIns="91371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851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851"/>
            <a:ext cx="3860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851"/>
            <a:ext cx="2844800" cy="365125"/>
          </a:xfrm>
          <a:prstGeom prst="rect">
            <a:avLst/>
          </a:prstGeom>
        </p:spPr>
        <p:txBody>
          <a:bodyPr vert="horz" lIns="91371" tIns="45688" rIns="91371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15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70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37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4" indent="-342644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3" indent="-28553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1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4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5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3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2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89" indent="-228427" algn="l" defTabSz="913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5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6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4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1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8" algn="l" defTabSz="913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7476" tIns="48738" rIns="97476" bIns="4873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7476" tIns="48738" rIns="97476" bIns="487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39"/>
            <a:ext cx="2844800" cy="365125"/>
          </a:xfrm>
          <a:prstGeom prst="rect">
            <a:avLst/>
          </a:prstGeom>
        </p:spPr>
        <p:txBody>
          <a:bodyPr vert="horz" lIns="97476" tIns="48738" rIns="97476" bIns="4873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6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3886"/>
              <a:t>2/20/2021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39"/>
            <a:ext cx="3860800" cy="365125"/>
          </a:xfrm>
          <a:prstGeom prst="rect">
            <a:avLst/>
          </a:prstGeom>
        </p:spPr>
        <p:txBody>
          <a:bodyPr vert="horz" lIns="97476" tIns="48738" rIns="97476" bIns="4873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6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39"/>
            <a:ext cx="2844800" cy="365125"/>
          </a:xfrm>
          <a:prstGeom prst="rect">
            <a:avLst/>
          </a:prstGeom>
        </p:spPr>
        <p:txBody>
          <a:bodyPr vert="horz" lIns="97476" tIns="48738" rIns="97476" bIns="4873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6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3886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60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74751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531" indent="-365531" algn="l" defTabSz="9747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1986" indent="-304610" algn="l" defTabSz="974751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40" indent="-243689" algn="l" defTabSz="9747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5813" indent="-243689" algn="l" defTabSz="9747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189" indent="-243689" algn="l" defTabSz="974751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562" indent="-243689" algn="l" defTabSz="9747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7939" indent="-243689" algn="l" defTabSz="9747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5315" indent="-243689" algn="l" defTabSz="9747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2691" indent="-243689" algn="l" defTabSz="9747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47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375" algn="l" defTabSz="9747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4751" algn="l" defTabSz="9747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126" algn="l" defTabSz="9747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502" algn="l" defTabSz="9747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6880" algn="l" defTabSz="9747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4251" algn="l" defTabSz="9747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627" algn="l" defTabSz="9747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99003" algn="l" defTabSz="9747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0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5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22.xml"/><Relationship Id="rId6" Type="http://schemas.openxmlformats.org/officeDocument/2006/relationships/image" Target="../media/image31.jpeg"/><Relationship Id="rId5" Type="http://schemas.microsoft.com/office/2007/relationships/hdphoto" Target="../media/hdphoto10.wdp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9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9463"/>
            <a:ext cx="11988800" cy="2215927"/>
          </a:xfrm>
          <a:prstGeom prst="rect">
            <a:avLst/>
          </a:prstGeom>
          <a:noFill/>
        </p:spPr>
        <p:txBody>
          <a:bodyPr lIns="91371" tIns="45688" rIns="91371" bIns="45688">
            <a:spAutoFit/>
          </a:bodyPr>
          <a:lstStyle/>
          <a:p>
            <a:pPr algn="ctr" defTabSz="913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138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0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cap="all" dirty="0">
              <a:ln w="9000" cmpd="sng">
                <a:solidFill>
                  <a:srgbClr val="DADADA">
                    <a:shade val="50000"/>
                    <a:satMod val="12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spi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728" y="1927681"/>
            <a:ext cx="1545975" cy="49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12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4529" y="649242"/>
            <a:ext cx="10557163" cy="841663"/>
          </a:xfrm>
          <a:prstGeom prst="roundRect">
            <a:avLst/>
          </a:prstGeom>
          <a:solidFill>
            <a:srgbClr val="CC50CC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1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68" r="45264"/>
          <a:stretch/>
        </p:blipFill>
        <p:spPr bwMode="auto">
          <a:xfrm>
            <a:off x="6060749" y="1629319"/>
            <a:ext cx="5360939" cy="4289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864524" y="2859577"/>
            <a:ext cx="4775200" cy="1828800"/>
          </a:xfrm>
          <a:prstGeom prst="rightArrow">
            <a:avLst/>
          </a:prstGeom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lvl="0" algn="ctr"/>
            <a:r>
              <a:rPr lang="en-US" sz="66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পুনরুত্থান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83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4529" y="649242"/>
            <a:ext cx="10557163" cy="841663"/>
          </a:xfrm>
          <a:prstGeom prst="roundRect">
            <a:avLst/>
          </a:prstGeom>
          <a:solidFill>
            <a:srgbClr val="00206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6000" b="1" dirty="0" err="1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6000" b="1" dirty="0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b="1" dirty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6000" b="1" dirty="0" err="1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6000" b="1" dirty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864528" y="2660072"/>
            <a:ext cx="3557845" cy="1828800"/>
          </a:xfrm>
          <a:prstGeom prst="rightArrow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lvl="0" algn="ctr"/>
            <a:r>
              <a:rPr lang="en-US" sz="6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কেয়ামত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73D67225-E6F8-3E4C-BBEA-94C98E90C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41" b="22928"/>
          <a:stretch/>
        </p:blipFill>
        <p:spPr>
          <a:xfrm>
            <a:off x="4523564" y="1928057"/>
            <a:ext cx="3239119" cy="329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03" y="1928058"/>
            <a:ext cx="3328788" cy="3358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9625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4658" y="649242"/>
            <a:ext cx="10440783" cy="841663"/>
          </a:xfrm>
          <a:prstGeom prst="roundRect">
            <a:avLst/>
          </a:prstGeom>
          <a:solidFill>
            <a:srgbClr val="00206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6000" b="1" dirty="0" err="1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6000" b="1" dirty="0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b="1" dirty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6000" b="1" dirty="0" err="1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6000" b="1" dirty="0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53FF1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64528" y="2660072"/>
            <a:ext cx="3557845" cy="1828800"/>
          </a:xfrm>
          <a:prstGeom prst="rightArrow">
            <a:avLst/>
          </a:prstGeom>
          <a:solidFill>
            <a:srgbClr val="CC50CC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lvl="0" algn="ctr"/>
            <a:r>
              <a:rPr lang="en-US" sz="6600" kern="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হাশর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6FAE5A19-CF3C-3C44-8429-C9123616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253" y="1615872"/>
            <a:ext cx="6700059" cy="4236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4634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230284" y="1676400"/>
            <a:ext cx="4343400" cy="1524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6" name="Picture 5" descr="E:\1.Madrasha\2. I.C.T\s pik\malti\20180227_1257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84" t="6297" r="32930" b="20476"/>
          <a:stretch/>
        </p:blipFill>
        <p:spPr bwMode="auto">
          <a:xfrm>
            <a:off x="6161572" y="834737"/>
            <a:ext cx="4619137" cy="320732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0902" y="4674399"/>
            <a:ext cx="99373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কেয়ামত</a:t>
            </a:r>
            <a:r>
              <a:rPr lang="en-US" sz="66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6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66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6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66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7532" y="649242"/>
            <a:ext cx="10307783" cy="841663"/>
          </a:xfrm>
          <a:prstGeom prst="roundRect">
            <a:avLst/>
          </a:prstGeom>
          <a:solidFill>
            <a:srgbClr val="53FF1D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62552" y="2806923"/>
            <a:ext cx="3557845" cy="1828800"/>
          </a:xfrm>
          <a:prstGeom prst="rightArrow">
            <a:avLst/>
          </a:prstGeom>
          <a:solidFill>
            <a:srgbClr val="00B0F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lvl="0" algn="ctr"/>
            <a:r>
              <a:rPr lang="en-US" sz="6600" kern="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="" xmlns:a16="http://schemas.microsoft.com/office/drawing/2014/main" id="{FA6A3086-EEB2-5C49-A6FA-E21A52B3B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7" r="9125"/>
          <a:stretch/>
        </p:blipFill>
        <p:spPr>
          <a:xfrm>
            <a:off x="5473024" y="1523985"/>
            <a:ext cx="5111477" cy="4394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716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7532" y="649242"/>
            <a:ext cx="10307783" cy="8416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63540" y="2855425"/>
            <a:ext cx="3557845" cy="1828800"/>
          </a:xfrm>
          <a:prstGeom prst="rightArrow">
            <a:avLst/>
          </a:prstGeom>
          <a:solidFill>
            <a:srgbClr val="CC50CC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lvl="0" algn="ctr"/>
            <a:r>
              <a:rPr lang="en-US" sz="6600" kern="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পুলসিরাত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6" descr="Image result for পুণসিরাতের ছব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2"/>
          <a:stretch/>
        </p:blipFill>
        <p:spPr bwMode="auto">
          <a:xfrm>
            <a:off x="5592057" y="1604369"/>
            <a:ext cx="5430713" cy="4330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24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7532" y="649242"/>
            <a:ext cx="10307783" cy="841663"/>
          </a:xfrm>
          <a:prstGeom prst="roundRect">
            <a:avLst/>
          </a:prstGeom>
          <a:solidFill>
            <a:srgbClr val="00B0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41964" y="2281200"/>
            <a:ext cx="5818909" cy="3088822"/>
          </a:xfrm>
          <a:prstGeom prst="roundRect">
            <a:avLst/>
          </a:prstGeom>
          <a:solidFill>
            <a:srgbClr val="CC50CC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1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শাফায়াত</a:t>
            </a:r>
            <a:endParaRPr lang="en-US" sz="13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8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200" y="533400"/>
            <a:ext cx="10769600" cy="5486400"/>
          </a:xfrm>
          <a:prstGeom prst="rect">
            <a:avLst/>
          </a:prstGeom>
          <a:solidFill>
            <a:srgbClr val="00206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7532" y="649242"/>
            <a:ext cx="10307783" cy="841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63540" y="2855425"/>
            <a:ext cx="3557845" cy="1828800"/>
          </a:xfrm>
          <a:prstGeom prst="rightArrow">
            <a:avLst/>
          </a:prstGeom>
          <a:solidFill>
            <a:srgbClr val="FFF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lvl="0" algn="ctr"/>
            <a:r>
              <a:rPr lang="en-US" sz="7200" kern="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1EFD9D5A-FCA3-1A4D-9143-0FFD6F94D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923"/>
          <a:stretch/>
        </p:blipFill>
        <p:spPr>
          <a:xfrm>
            <a:off x="4904519" y="1631393"/>
            <a:ext cx="5935281" cy="4247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530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000" y="304800"/>
            <a:ext cx="11277600" cy="586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7532" y="466326"/>
            <a:ext cx="10307783" cy="841663"/>
          </a:xfrm>
          <a:prstGeom prst="roundRect">
            <a:avLst/>
          </a:prstGeom>
          <a:solidFill>
            <a:srgbClr val="7030A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263540" y="2705796"/>
            <a:ext cx="3557845" cy="1828800"/>
          </a:xfrm>
          <a:prstGeom prst="rightArrow">
            <a:avLst/>
          </a:prstGeom>
          <a:solidFill>
            <a:srgbClr val="53FF1D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lvl="0" algn="ctr"/>
            <a:r>
              <a:rPr lang="en-US" sz="7200" kern="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8" name="Picture 12" descr="MERINDING.!! Ternyata Inilah 5 Golongan Orang Yang Berpuasa TAPI Masuk NERAKA !! No.3 Paling Banyak Terlih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31" r="16964"/>
          <a:stretch/>
        </p:blipFill>
        <p:spPr bwMode="auto">
          <a:xfrm>
            <a:off x="5226208" y="1505127"/>
            <a:ext cx="5696727" cy="4546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3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219202" y="1428750"/>
            <a:ext cx="4502910" cy="1828800"/>
          </a:xfrm>
          <a:prstGeom prst="rightArrow">
            <a:avLst/>
          </a:prstGeom>
          <a:ln w="5715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1.Madrasha\2. I.C.T\s pik\20180227_1258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5" t="16618" r="14008" b="13151"/>
          <a:stretch/>
        </p:blipFill>
        <p:spPr bwMode="auto">
          <a:xfrm>
            <a:off x="5994402" y="831273"/>
            <a:ext cx="4512885" cy="2559627"/>
          </a:xfrm>
          <a:prstGeom prst="roundRect">
            <a:avLst>
              <a:gd name="adj" fmla="val 16667"/>
            </a:avLst>
          </a:prstGeom>
          <a:ln w="5715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4113" y="4180100"/>
            <a:ext cx="10843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জাহান্নাম</a:t>
            </a:r>
            <a:r>
              <a:rPr lang="en-US" sz="7200" b="1" cap="none" spc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cap="none" spc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সংক্ষিপ্ত বর্ণনা দাও। </a:t>
            </a:r>
            <a:endParaRPr lang="en-US" sz="7200" b="1" cap="none" spc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0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4992" y="141655"/>
            <a:ext cx="5161453" cy="1189489"/>
          </a:xfrm>
          <a:prstGeom prst="rect">
            <a:avLst/>
          </a:prstGeom>
          <a:solidFill>
            <a:srgbClr val="00B0F0"/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71" tIns="45688" rIns="91371" bIns="45688" rtlCol="0" anchor="ctr"/>
          <a:lstStyle/>
          <a:p>
            <a:pPr algn="ctr" defTabSz="913715">
              <a:defRPr/>
            </a:pPr>
            <a:endParaRPr lang="en-US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6933" y="228600"/>
            <a:ext cx="4163181" cy="1015598"/>
          </a:xfrm>
          <a:prstGeom prst="rect">
            <a:avLst/>
          </a:prstGeom>
        </p:spPr>
        <p:txBody>
          <a:bodyPr wrap="none" lIns="91371" tIns="45688" rIns="91371" bIns="45688">
            <a:spAutoFit/>
          </a:bodyPr>
          <a:lstStyle/>
          <a:p>
            <a:pPr algn="ctr" defTabSz="913715">
              <a:defRPr/>
            </a:pPr>
            <a:r>
              <a:rPr lang="en-US" sz="6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333" y="1553931"/>
            <a:ext cx="6299199" cy="40749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রসুল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</a:t>
            </a:r>
            <a:endParaRPr lang="bn-I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পারাইল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প্রসাদপুর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মান্দা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01726-809917</a:t>
            </a:r>
          </a:p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arpintu1987@gmail.com</a:t>
            </a:r>
            <a:endParaRPr lang="en-US" sz="20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D:\Other File\Picture\20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1749425"/>
            <a:ext cx="2971800" cy="307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98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6400" y="685827"/>
            <a:ext cx="5994400" cy="120032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7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ল্যায়ণ</a:t>
            </a:r>
            <a:r>
              <a:rPr lang="bn-BD" sz="40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897775" y="1709983"/>
            <a:ext cx="10241280" cy="1030224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কবরে</a:t>
            </a:r>
            <a:r>
              <a:rPr lang="en-US" sz="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Left Arrow 8"/>
          <p:cNvSpPr/>
          <p:nvPr/>
        </p:nvSpPr>
        <p:spPr>
          <a:xfrm>
            <a:off x="897775" y="2740207"/>
            <a:ext cx="10241280" cy="1077286"/>
          </a:xfrm>
          <a:prstGeom prst="leftArrow">
            <a:avLst/>
          </a:prstGeom>
          <a:solidFill>
            <a:srgbClr val="53FF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সিরাত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Left Arrow 9"/>
          <p:cNvSpPr/>
          <p:nvPr/>
        </p:nvSpPr>
        <p:spPr>
          <a:xfrm>
            <a:off x="897775" y="4929896"/>
            <a:ext cx="10241280" cy="1016690"/>
          </a:xfrm>
          <a:prstGeom prst="leftArrow">
            <a:avLst/>
          </a:prstGeom>
          <a:solidFill>
            <a:srgbClr val="CC5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শাফায়াত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97775" y="3859290"/>
            <a:ext cx="10241280" cy="1016690"/>
          </a:xfrm>
          <a:prstGeom prst="lef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3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শাস্ত্রে</a:t>
            </a:r>
            <a:r>
              <a:rPr lang="en-US" sz="3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কিয়ামত</a:t>
            </a:r>
            <a:r>
              <a:rPr lang="en-US" sz="3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3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814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609597" y="152400"/>
            <a:ext cx="10972800" cy="9116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440" tIns="45720" rIns="91440" bIns="45720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irc_mi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93" b="6691"/>
          <a:stretch/>
        </p:blipFill>
        <p:spPr bwMode="auto">
          <a:xfrm>
            <a:off x="6569" y="1064029"/>
            <a:ext cx="12192001" cy="35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6" y="4570615"/>
            <a:ext cx="12192000" cy="16777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9" y="4624678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জান্নাতে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9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438400"/>
            <a:ext cx="915827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6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en-US" sz="6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48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2" y="533400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1" kern="0" dirty="0" smtClean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3654" y="533400"/>
            <a:ext cx="9284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4000" kern="0" dirty="0" smtClean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2" y="533400"/>
            <a:ext cx="7008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000" kern="0" dirty="0" smtClean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2" y="533400"/>
            <a:ext cx="116089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000" kern="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5682" y="533400"/>
            <a:ext cx="684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kern="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5400" b="1" kern="0" dirty="0" smtClean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7202" y="533400"/>
            <a:ext cx="9749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kern="0" dirty="0" err="1" smtClean="0">
                <a:solidFill>
                  <a:srgbClr val="F79646">
                    <a:lumMod val="60000"/>
                    <a:lumOff val="4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5400" b="1" kern="0" dirty="0" smtClean="0">
              <a:solidFill>
                <a:srgbClr val="F79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4458" y="533400"/>
            <a:ext cx="9284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kern="0" dirty="0" err="1" smtClean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4000" b="1" kern="0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39202" y="553926"/>
            <a:ext cx="7008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kern="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b="1" kern="0" dirty="0" smtClean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5" name="Picture 14" descr="rosesp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108" y="1256675"/>
            <a:ext cx="1545975" cy="49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6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1408" y="685800"/>
            <a:ext cx="8229600" cy="106680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algn="ctr" defTabSz="913715"/>
            <a:r>
              <a:rPr lang="en-US" sz="73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3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3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3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9744" y="1905014"/>
            <a:ext cx="10261600" cy="4216474"/>
          </a:xfrm>
          <a:prstGeom prst="rect">
            <a:avLst/>
          </a:prstGeom>
        </p:spPr>
        <p:txBody>
          <a:bodyPr wrap="square" lIns="91371" tIns="45688" rIns="91371" bIns="45688">
            <a:spAutoFit/>
          </a:bodyPr>
          <a:lstStyle/>
          <a:p>
            <a:pPr algn="ctr" defTabSz="913715">
              <a:defRPr/>
            </a:pPr>
            <a:r>
              <a:rPr lang="bn-BD" sz="6000" b="1" ker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6000" b="1" kern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10ম</a:t>
            </a:r>
            <a:endParaRPr lang="bn-BD" sz="6000" b="1" kern="0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3715">
              <a:defRPr/>
            </a:pPr>
            <a:r>
              <a:rPr lang="bn-BD" sz="60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60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0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60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kern="0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ফিকহ</a:t>
            </a:r>
            <a:endParaRPr lang="bn-BD" sz="6000" b="1" kern="0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3715">
              <a:defRPr/>
            </a:pPr>
            <a:r>
              <a:rPr lang="en-US" sz="6000" b="1" kern="0" dirty="0" err="1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0" dirty="0" err="1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60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0" dirty="0" err="1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স্তর</a:t>
            </a:r>
            <a:endParaRPr lang="en-US" sz="6000" b="1" kern="0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3715">
              <a:defRPr/>
            </a:pPr>
            <a:r>
              <a:rPr lang="bn-BD" sz="44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30</a:t>
            </a:r>
            <a:r>
              <a:rPr lang="bn-BD" sz="44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pPr algn="ctr" defTabSz="913715">
              <a:defRPr/>
            </a:pPr>
            <a:r>
              <a:rPr lang="bn-BD" sz="44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10/02/2021</a:t>
            </a:r>
            <a:endParaRPr lang="en-US" sz="4400" b="1" kern="0" dirty="0">
              <a:ln/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7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0769" y="702129"/>
            <a:ext cx="5538539" cy="838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BD" sz="60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লাশ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780876" y="2039843"/>
            <a:ext cx="4130434" cy="3634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8063968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176" y="1856570"/>
            <a:ext cx="3697605" cy="4065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0753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763108" y="713758"/>
            <a:ext cx="4800600" cy="1251857"/>
          </a:xfrm>
          <a:prstGeom prst="leftRightArrow">
            <a:avLst>
              <a:gd name="adj1" fmla="val 95918"/>
              <a:gd name="adj2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66273" y="3096414"/>
            <a:ext cx="3886200" cy="14478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16" y="2647004"/>
            <a:ext cx="6208295" cy="255069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042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078" y="466166"/>
            <a:ext cx="11144249" cy="841663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algn="ctr" defTabSz="1200804"/>
            <a:r>
              <a:rPr lang="bn-IN" sz="6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00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6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172" y="1312986"/>
            <a:ext cx="8579453" cy="830932"/>
          </a:xfrm>
          <a:prstGeom prst="rect">
            <a:avLst/>
          </a:prstGeom>
        </p:spPr>
        <p:txBody>
          <a:bodyPr wrap="none" lIns="91371" tIns="45688" rIns="91371" bIns="45688">
            <a:spAutoFit/>
          </a:bodyPr>
          <a:lstStyle/>
          <a:p>
            <a:pPr defTabSz="1200804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1400719" y="5347968"/>
            <a:ext cx="9102311" cy="1066166"/>
          </a:xfrm>
          <a:prstGeom prst="lef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1" tIns="45688" rIns="91371" bIns="45688" spcCol="0" rtlCol="0" anchor="ctr"/>
          <a:lstStyle/>
          <a:p>
            <a:pPr lvl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  <a:sym typeface="Wingdings 2"/>
              </a:rPr>
              <a:t>৪</a:t>
            </a:r>
            <a:r>
              <a:rPr lang="bn-IN" sz="3600" b="1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bn-BD" sz="3600" b="1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দুনিয়ার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কর্মফল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1400783" y="4192902"/>
            <a:ext cx="9102311" cy="1066166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1" tIns="45688" rIns="91371" bIns="45688" spcCol="0" rtlCol="0" anchor="ctr"/>
          <a:lstStyle/>
          <a:p>
            <a:pPr lvl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  <a:sym typeface="Wingdings 2"/>
              </a:rPr>
              <a:t>৩</a:t>
            </a:r>
            <a:r>
              <a:rPr lang="bn-IN" sz="3600" b="1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bn-BD" sz="3600" b="1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হাশর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400785" y="3126736"/>
            <a:ext cx="9102311" cy="1066166"/>
          </a:xfrm>
          <a:prstGeom prst="leftArrow">
            <a:avLst/>
          </a:prstGeom>
          <a:solidFill>
            <a:srgbClr val="CC5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1" tIns="45688" rIns="91371" bIns="45688" spcCol="0" rtlCol="0" anchor="ctr"/>
          <a:lstStyle/>
          <a:p>
            <a:pPr lvl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  <a:sym typeface="Wingdings 2"/>
              </a:rPr>
              <a:t>২</a:t>
            </a:r>
            <a:r>
              <a:rPr lang="bn-IN" sz="3600" b="1" dirty="0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bn-BD" sz="3600" b="1" dirty="0" smtClean="0">
                <a:solidFill>
                  <a:srgbClr val="53FF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53FF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4000" b="1" dirty="0">
                <a:ln w="11430"/>
                <a:solidFill>
                  <a:srgbClr val="53FF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53FF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স্তরগুলো</a:t>
            </a:r>
            <a:r>
              <a:rPr lang="en-US" sz="4000" b="1" dirty="0">
                <a:ln w="11430"/>
                <a:solidFill>
                  <a:srgbClr val="53FF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53FF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n w="11430"/>
                <a:solidFill>
                  <a:srgbClr val="53FF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53FF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>
                <a:ln w="11430"/>
                <a:solidFill>
                  <a:srgbClr val="53FF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n w="11430"/>
              <a:solidFill>
                <a:srgbClr val="53FF1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1400785" y="2049455"/>
            <a:ext cx="9102311" cy="1066166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1" tIns="45688" rIns="91371" bIns="45688" spcCol="0" rtlCol="0" anchor="ctr"/>
          <a:lstStyle/>
          <a:p>
            <a:pPr lvl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  <a:sym typeface="Wingdings 2"/>
              </a:rPr>
              <a:t>১।</a:t>
            </a:r>
            <a:r>
              <a:rPr lang="bn-BD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86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78078" y="333359"/>
            <a:ext cx="11144249" cy="841663"/>
          </a:xfrm>
          <a:prstGeom prst="roundRect">
            <a:avLst/>
          </a:prstGeom>
          <a:solidFill>
            <a:srgbClr val="00B0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 descr="Najim-uddin-3320160401061005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6442"/>
          <a:stretch>
            <a:fillRect/>
          </a:stretch>
        </p:blipFill>
        <p:spPr>
          <a:xfrm>
            <a:off x="574654" y="1505263"/>
            <a:ext cx="3416279" cy="4064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লাশ-2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862684" y="1907754"/>
            <a:ext cx="4043861" cy="3238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806396808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7463" y="1505262"/>
            <a:ext cx="3874680" cy="4064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773940" y="5692581"/>
            <a:ext cx="2433711" cy="74558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মৃত্যু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68079" y="5692581"/>
            <a:ext cx="2433711" cy="745587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কবর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62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45"/>
            <a:ext cx="12192000" cy="63963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" y="16334"/>
            <a:ext cx="12191999" cy="8218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আখেরাতের</a:t>
            </a:r>
            <a:r>
              <a:rPr lang="en-US" sz="60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21672" y="2220003"/>
            <a:ext cx="11665528" cy="1221430"/>
          </a:xfrm>
          <a:prstGeom prst="lef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পরকাল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পরিসমাপ্তি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203384" y="3654893"/>
            <a:ext cx="11665528" cy="1261595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অনন্ত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203384" y="5050646"/>
            <a:ext cx="11665528" cy="1295400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3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পুনরুত্থান</a:t>
            </a:r>
            <a:r>
              <a:rPr lang="en-US" sz="3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হাশর</a:t>
            </a:r>
            <a:r>
              <a:rPr lang="en-US" sz="3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</a:t>
            </a:r>
            <a:r>
              <a:rPr lang="en-US" sz="3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পুলসিরাত</a:t>
            </a:r>
            <a:r>
              <a:rPr lang="en-US" sz="3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r>
              <a:rPr lang="en-US" sz="3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3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আখেরাতের</a:t>
            </a:r>
            <a:r>
              <a:rPr lang="en-US" sz="3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955" y="990948"/>
            <a:ext cx="113367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আখেরাতের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পরকালীন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সন্দেহ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কুফরি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4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46913" y="1687390"/>
            <a:ext cx="4775200" cy="1828800"/>
          </a:xfrm>
          <a:prstGeom prst="rightArrow">
            <a:avLst/>
          </a:prstGeom>
          <a:ln w="5715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algn="ctr" defTabSz="974751" fontAlgn="base">
              <a:spcBef>
                <a:spcPct val="0"/>
              </a:spcBef>
              <a:spcAft>
                <a:spcPct val="0"/>
              </a:spcAft>
            </a:pPr>
            <a:r>
              <a:rPr lang="en-US" sz="7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7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1.Madrasha\2. I.C.T\s pik\20180227_1256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29" t="18431" r="33548" b="5578"/>
          <a:stretch/>
        </p:blipFill>
        <p:spPr bwMode="auto">
          <a:xfrm>
            <a:off x="6754342" y="1286078"/>
            <a:ext cx="3966025" cy="2631831"/>
          </a:xfrm>
          <a:prstGeom prst="ellipse">
            <a:avLst/>
          </a:prstGeom>
          <a:ln w="3810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10939" y="4429129"/>
            <a:ext cx="7132320" cy="9096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algn="ctr" defTabSz="1200804"/>
            <a:r>
              <a:rPr lang="en-US" sz="72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বারযাখ</a:t>
            </a:r>
            <a:r>
              <a:rPr lang="en-US" sz="72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8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300</Words>
  <Application>Microsoft Office PowerPoint</Application>
  <PresentationFormat>Custom</PresentationFormat>
  <Paragraphs>73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1_Office Theme</vt:lpstr>
      <vt:lpstr>4_Office Theme</vt:lpstr>
      <vt:lpstr>2_Office Theme</vt:lpstr>
      <vt:lpstr>5_Office Theme</vt:lpstr>
      <vt:lpstr>6_Office Theme</vt:lpstr>
      <vt:lpstr>3_Office Theme</vt:lpstr>
      <vt:lpstr>10_Office Theme</vt:lpstr>
      <vt:lpstr>7_Office Theme</vt:lpstr>
      <vt:lpstr>25_Office Theme</vt:lpstr>
      <vt:lpstr>8_Office Theme</vt:lpstr>
      <vt:lpstr>9_Office Theme</vt:lpstr>
      <vt:lpstr>11_Office Theme</vt:lpstr>
      <vt:lpstr>13_Office Theme</vt:lpstr>
      <vt:lpstr>12_Office Theme</vt:lpstr>
      <vt:lpstr>17_Office Theme</vt:lpstr>
      <vt:lpstr>15_Office Theme</vt:lpstr>
      <vt:lpstr>14_Office Theme</vt:lpstr>
      <vt:lpstr>23_Office Theme</vt:lpstr>
      <vt:lpstr>24_Office Theme</vt:lpstr>
      <vt:lpstr>16_Office Theme</vt:lpstr>
      <vt:lpstr>18_Office Theme</vt:lpstr>
      <vt:lpstr>19_Office Theme</vt:lpstr>
      <vt:lpstr>20_Office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JANATA</cp:lastModifiedBy>
  <cp:revision>135</cp:revision>
  <dcterms:created xsi:type="dcterms:W3CDTF">2017-02-02T15:38:11Z</dcterms:created>
  <dcterms:modified xsi:type="dcterms:W3CDTF">2021-02-20T12:27:11Z</dcterms:modified>
</cp:coreProperties>
</file>