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5" r:id="rId2"/>
    <p:sldId id="256" r:id="rId3"/>
    <p:sldId id="292" r:id="rId4"/>
    <p:sldId id="276" r:id="rId5"/>
    <p:sldId id="277" r:id="rId6"/>
    <p:sldId id="291" r:id="rId7"/>
    <p:sldId id="278" r:id="rId8"/>
    <p:sldId id="279" r:id="rId9"/>
    <p:sldId id="281" r:id="rId10"/>
    <p:sldId id="288" r:id="rId11"/>
    <p:sldId id="293" r:id="rId12"/>
    <p:sldId id="294"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9" d="100"/>
          <a:sy n="79" d="100"/>
        </p:scale>
        <p:origin x="132" y="3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AB3FB-0973-4B79-A06B-2C31A424C0AE}" type="datetimeFigureOut">
              <a:rPr lang="en-US" smtClean="0"/>
              <a:t>2/21/2021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C097F-AA08-49BD-9E61-6822F49F6B52}" type="slidenum">
              <a:rPr lang="en-US" smtClean="0"/>
              <a:t>‹#›</a:t>
            </a:fld>
            <a:endParaRPr lang="en-US" dirty="0"/>
          </a:p>
        </p:txBody>
      </p:sp>
    </p:spTree>
    <p:extLst>
      <p:ext uri="{BB962C8B-B14F-4D97-AF65-F5344CB8AC3E}">
        <p14:creationId xmlns:p14="http://schemas.microsoft.com/office/powerpoint/2010/main" val="3464364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7CF07-D70B-4B07-9ABD-89973CD808AC}" type="slidenum">
              <a:rPr lang="en-US" smtClean="0"/>
              <a:t>1</a:t>
            </a:fld>
            <a:endParaRPr lang="en-US"/>
          </a:p>
        </p:txBody>
      </p:sp>
    </p:spTree>
    <p:extLst>
      <p:ext uri="{BB962C8B-B14F-4D97-AF65-F5344CB8AC3E}">
        <p14:creationId xmlns:p14="http://schemas.microsoft.com/office/powerpoint/2010/main" val="130106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B88C-3006-431A-886A-84B6B617B4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7D370D-9437-4663-B373-71C1BEE37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A483C0-C5D7-4F36-B108-5CB7F480485D}"/>
              </a:ext>
            </a:extLst>
          </p:cNvPr>
          <p:cNvSpPr>
            <a:spLocks noGrp="1"/>
          </p:cNvSpPr>
          <p:nvPr>
            <p:ph type="dt" sz="half" idx="10"/>
          </p:nvPr>
        </p:nvSpPr>
        <p:spPr/>
        <p:txBody>
          <a:bodyPr/>
          <a:lstStyle/>
          <a:p>
            <a:fld id="{D8F9B9D9-CA3E-44D1-9CD2-D3312A1FEDDE}" type="datetimeFigureOut">
              <a:rPr lang="en-US" smtClean="0"/>
              <a:t>2/21/2021</a:t>
            </a:fld>
            <a:endParaRPr lang="en-US" dirty="0"/>
          </a:p>
        </p:txBody>
      </p:sp>
      <p:sp>
        <p:nvSpPr>
          <p:cNvPr id="5" name="Footer Placeholder 4">
            <a:extLst>
              <a:ext uri="{FF2B5EF4-FFF2-40B4-BE49-F238E27FC236}">
                <a16:creationId xmlns:a16="http://schemas.microsoft.com/office/drawing/2014/main" id="{4DE25A76-97FC-4879-88C6-3617B77023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6E0BFB-6AAD-42B9-BCB4-531EDE06BB5D}"/>
              </a:ext>
            </a:extLst>
          </p:cNvPr>
          <p:cNvSpPr>
            <a:spLocks noGrp="1"/>
          </p:cNvSpPr>
          <p:nvPr>
            <p:ph type="sldNum" sz="quarter" idx="12"/>
          </p:nvPr>
        </p:nvSpPr>
        <p:spPr/>
        <p:txBody>
          <a:bodyPr/>
          <a:lstStyle/>
          <a:p>
            <a:fld id="{CB5FB76C-FAF8-4A62-88B8-0D75B4AADC9C}" type="slidenum">
              <a:rPr lang="en-US" smtClean="0"/>
              <a:t>‹#›</a:t>
            </a:fld>
            <a:endParaRPr lang="en-US" dirty="0"/>
          </a:p>
        </p:txBody>
      </p:sp>
    </p:spTree>
    <p:extLst>
      <p:ext uri="{BB962C8B-B14F-4D97-AF65-F5344CB8AC3E}">
        <p14:creationId xmlns:p14="http://schemas.microsoft.com/office/powerpoint/2010/main" val="41202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3EB1-1296-4F3A-BD40-100B40C7F1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F936E1-0842-4E60-A580-E12CB95363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E99B98-57BE-41CB-9445-B86607DBFDA1}"/>
              </a:ext>
            </a:extLst>
          </p:cNvPr>
          <p:cNvSpPr>
            <a:spLocks noGrp="1"/>
          </p:cNvSpPr>
          <p:nvPr>
            <p:ph type="dt" sz="half" idx="10"/>
          </p:nvPr>
        </p:nvSpPr>
        <p:spPr/>
        <p:txBody>
          <a:bodyPr/>
          <a:lstStyle/>
          <a:p>
            <a:fld id="{D8F9B9D9-CA3E-44D1-9CD2-D3312A1FEDDE}" type="datetimeFigureOut">
              <a:rPr lang="en-US" smtClean="0"/>
              <a:t>2/21/2021</a:t>
            </a:fld>
            <a:endParaRPr lang="en-US" dirty="0"/>
          </a:p>
        </p:txBody>
      </p:sp>
      <p:sp>
        <p:nvSpPr>
          <p:cNvPr id="5" name="Footer Placeholder 4">
            <a:extLst>
              <a:ext uri="{FF2B5EF4-FFF2-40B4-BE49-F238E27FC236}">
                <a16:creationId xmlns:a16="http://schemas.microsoft.com/office/drawing/2014/main" id="{061D5D9C-61DB-43E0-A1F6-DE79F4D9C1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3E2492-4034-4E54-B49A-B1A8F7D3CC19}"/>
              </a:ext>
            </a:extLst>
          </p:cNvPr>
          <p:cNvSpPr>
            <a:spLocks noGrp="1"/>
          </p:cNvSpPr>
          <p:nvPr>
            <p:ph type="sldNum" sz="quarter" idx="12"/>
          </p:nvPr>
        </p:nvSpPr>
        <p:spPr/>
        <p:txBody>
          <a:bodyPr/>
          <a:lstStyle/>
          <a:p>
            <a:fld id="{CB5FB76C-FAF8-4A62-88B8-0D75B4AADC9C}" type="slidenum">
              <a:rPr lang="en-US" smtClean="0"/>
              <a:t>‹#›</a:t>
            </a:fld>
            <a:endParaRPr lang="en-US" dirty="0"/>
          </a:p>
        </p:txBody>
      </p:sp>
    </p:spTree>
    <p:extLst>
      <p:ext uri="{BB962C8B-B14F-4D97-AF65-F5344CB8AC3E}">
        <p14:creationId xmlns:p14="http://schemas.microsoft.com/office/powerpoint/2010/main" val="42568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CC9DD1-36DD-48A4-8ECA-1EC1683AE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D71823-6039-43EA-981C-118D5BF03B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D8379-4A87-42F0-B43C-F4D4CD398379}"/>
              </a:ext>
            </a:extLst>
          </p:cNvPr>
          <p:cNvSpPr>
            <a:spLocks noGrp="1"/>
          </p:cNvSpPr>
          <p:nvPr>
            <p:ph type="dt" sz="half" idx="10"/>
          </p:nvPr>
        </p:nvSpPr>
        <p:spPr/>
        <p:txBody>
          <a:bodyPr/>
          <a:lstStyle/>
          <a:p>
            <a:fld id="{D8F9B9D9-CA3E-44D1-9CD2-D3312A1FEDDE}" type="datetimeFigureOut">
              <a:rPr lang="en-US" smtClean="0"/>
              <a:t>2/21/2021</a:t>
            </a:fld>
            <a:endParaRPr lang="en-US" dirty="0"/>
          </a:p>
        </p:txBody>
      </p:sp>
      <p:sp>
        <p:nvSpPr>
          <p:cNvPr id="5" name="Footer Placeholder 4">
            <a:extLst>
              <a:ext uri="{FF2B5EF4-FFF2-40B4-BE49-F238E27FC236}">
                <a16:creationId xmlns:a16="http://schemas.microsoft.com/office/drawing/2014/main" id="{CBF7E262-4EE4-4028-B543-46A9AD9D26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E89E76-7B43-4B97-A1B2-E229C3FFC623}"/>
              </a:ext>
            </a:extLst>
          </p:cNvPr>
          <p:cNvSpPr>
            <a:spLocks noGrp="1"/>
          </p:cNvSpPr>
          <p:nvPr>
            <p:ph type="sldNum" sz="quarter" idx="12"/>
          </p:nvPr>
        </p:nvSpPr>
        <p:spPr/>
        <p:txBody>
          <a:bodyPr/>
          <a:lstStyle/>
          <a:p>
            <a:fld id="{CB5FB76C-FAF8-4A62-88B8-0D75B4AADC9C}" type="slidenum">
              <a:rPr lang="en-US" smtClean="0"/>
              <a:t>‹#›</a:t>
            </a:fld>
            <a:endParaRPr lang="en-US" dirty="0"/>
          </a:p>
        </p:txBody>
      </p:sp>
    </p:spTree>
    <p:extLst>
      <p:ext uri="{BB962C8B-B14F-4D97-AF65-F5344CB8AC3E}">
        <p14:creationId xmlns:p14="http://schemas.microsoft.com/office/powerpoint/2010/main" val="97291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849A-D9DB-4182-AA2B-546D582F6E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92F96A-FEF0-4A11-8B5A-CF7FD1FC22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66627-6F67-4720-8297-0BED1C4673E3}"/>
              </a:ext>
            </a:extLst>
          </p:cNvPr>
          <p:cNvSpPr>
            <a:spLocks noGrp="1"/>
          </p:cNvSpPr>
          <p:nvPr>
            <p:ph type="dt" sz="half" idx="10"/>
          </p:nvPr>
        </p:nvSpPr>
        <p:spPr/>
        <p:txBody>
          <a:bodyPr/>
          <a:lstStyle/>
          <a:p>
            <a:fld id="{D8F9B9D9-CA3E-44D1-9CD2-D3312A1FEDDE}" type="datetimeFigureOut">
              <a:rPr lang="en-US" smtClean="0"/>
              <a:t>2/21/2021</a:t>
            </a:fld>
            <a:endParaRPr lang="en-US" dirty="0"/>
          </a:p>
        </p:txBody>
      </p:sp>
      <p:sp>
        <p:nvSpPr>
          <p:cNvPr id="5" name="Footer Placeholder 4">
            <a:extLst>
              <a:ext uri="{FF2B5EF4-FFF2-40B4-BE49-F238E27FC236}">
                <a16:creationId xmlns:a16="http://schemas.microsoft.com/office/drawing/2014/main" id="{262FD78F-4E94-4A5B-BFB5-9461EC3715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2F29AD-6B4A-482E-A774-C09F3ECAEA12}"/>
              </a:ext>
            </a:extLst>
          </p:cNvPr>
          <p:cNvSpPr>
            <a:spLocks noGrp="1"/>
          </p:cNvSpPr>
          <p:nvPr>
            <p:ph type="sldNum" sz="quarter" idx="12"/>
          </p:nvPr>
        </p:nvSpPr>
        <p:spPr/>
        <p:txBody>
          <a:bodyPr/>
          <a:lstStyle/>
          <a:p>
            <a:fld id="{CB5FB76C-FAF8-4A62-88B8-0D75B4AADC9C}" type="slidenum">
              <a:rPr lang="en-US" smtClean="0"/>
              <a:t>‹#›</a:t>
            </a:fld>
            <a:endParaRPr lang="en-US" dirty="0"/>
          </a:p>
        </p:txBody>
      </p:sp>
    </p:spTree>
    <p:extLst>
      <p:ext uri="{BB962C8B-B14F-4D97-AF65-F5344CB8AC3E}">
        <p14:creationId xmlns:p14="http://schemas.microsoft.com/office/powerpoint/2010/main" val="283600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74DF-DF0F-41BC-8501-A52FC92C17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0354C9-1711-46CB-858B-16B866C16E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767FAE-C270-402B-B823-DF5B095BFBA8}"/>
              </a:ext>
            </a:extLst>
          </p:cNvPr>
          <p:cNvSpPr>
            <a:spLocks noGrp="1"/>
          </p:cNvSpPr>
          <p:nvPr>
            <p:ph type="dt" sz="half" idx="10"/>
          </p:nvPr>
        </p:nvSpPr>
        <p:spPr/>
        <p:txBody>
          <a:bodyPr/>
          <a:lstStyle/>
          <a:p>
            <a:fld id="{D8F9B9D9-CA3E-44D1-9CD2-D3312A1FEDDE}" type="datetimeFigureOut">
              <a:rPr lang="en-US" smtClean="0"/>
              <a:t>2/21/2021</a:t>
            </a:fld>
            <a:endParaRPr lang="en-US" dirty="0"/>
          </a:p>
        </p:txBody>
      </p:sp>
      <p:sp>
        <p:nvSpPr>
          <p:cNvPr id="5" name="Footer Placeholder 4">
            <a:extLst>
              <a:ext uri="{FF2B5EF4-FFF2-40B4-BE49-F238E27FC236}">
                <a16:creationId xmlns:a16="http://schemas.microsoft.com/office/drawing/2014/main" id="{249164FF-57B8-4C82-86CC-82946DAACC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A8CD1F-C80E-4F31-8A66-21655C5BFD2E}"/>
              </a:ext>
            </a:extLst>
          </p:cNvPr>
          <p:cNvSpPr>
            <a:spLocks noGrp="1"/>
          </p:cNvSpPr>
          <p:nvPr>
            <p:ph type="sldNum" sz="quarter" idx="12"/>
          </p:nvPr>
        </p:nvSpPr>
        <p:spPr/>
        <p:txBody>
          <a:bodyPr/>
          <a:lstStyle/>
          <a:p>
            <a:fld id="{CB5FB76C-FAF8-4A62-88B8-0D75B4AADC9C}" type="slidenum">
              <a:rPr lang="en-US" smtClean="0"/>
              <a:t>‹#›</a:t>
            </a:fld>
            <a:endParaRPr lang="en-US" dirty="0"/>
          </a:p>
        </p:txBody>
      </p:sp>
    </p:spTree>
    <p:extLst>
      <p:ext uri="{BB962C8B-B14F-4D97-AF65-F5344CB8AC3E}">
        <p14:creationId xmlns:p14="http://schemas.microsoft.com/office/powerpoint/2010/main" val="27895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E9CF-A3E2-4DAD-B28D-7F66E8127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2AEDF4-3945-451E-8976-010004B3AC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A524E4-E190-477F-A258-F03C00BECB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2B8BD6-EF4C-4586-AD70-88E22DA9AA86}"/>
              </a:ext>
            </a:extLst>
          </p:cNvPr>
          <p:cNvSpPr>
            <a:spLocks noGrp="1"/>
          </p:cNvSpPr>
          <p:nvPr>
            <p:ph type="dt" sz="half" idx="10"/>
          </p:nvPr>
        </p:nvSpPr>
        <p:spPr/>
        <p:txBody>
          <a:bodyPr/>
          <a:lstStyle/>
          <a:p>
            <a:fld id="{D8F9B9D9-CA3E-44D1-9CD2-D3312A1FEDDE}" type="datetimeFigureOut">
              <a:rPr lang="en-US" smtClean="0"/>
              <a:t>2/21/2021</a:t>
            </a:fld>
            <a:endParaRPr lang="en-US" dirty="0"/>
          </a:p>
        </p:txBody>
      </p:sp>
      <p:sp>
        <p:nvSpPr>
          <p:cNvPr id="6" name="Footer Placeholder 5">
            <a:extLst>
              <a:ext uri="{FF2B5EF4-FFF2-40B4-BE49-F238E27FC236}">
                <a16:creationId xmlns:a16="http://schemas.microsoft.com/office/drawing/2014/main" id="{3462054F-0DC5-4937-9B03-7CDD0523C9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D5D494-3C14-416A-8EB0-481AC7B7C1EF}"/>
              </a:ext>
            </a:extLst>
          </p:cNvPr>
          <p:cNvSpPr>
            <a:spLocks noGrp="1"/>
          </p:cNvSpPr>
          <p:nvPr>
            <p:ph type="sldNum" sz="quarter" idx="12"/>
          </p:nvPr>
        </p:nvSpPr>
        <p:spPr/>
        <p:txBody>
          <a:bodyPr/>
          <a:lstStyle/>
          <a:p>
            <a:fld id="{CB5FB76C-FAF8-4A62-88B8-0D75B4AADC9C}" type="slidenum">
              <a:rPr lang="en-US" smtClean="0"/>
              <a:t>‹#›</a:t>
            </a:fld>
            <a:endParaRPr lang="en-US" dirty="0"/>
          </a:p>
        </p:txBody>
      </p:sp>
    </p:spTree>
    <p:extLst>
      <p:ext uri="{BB962C8B-B14F-4D97-AF65-F5344CB8AC3E}">
        <p14:creationId xmlns:p14="http://schemas.microsoft.com/office/powerpoint/2010/main" val="253087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F93D-CF8C-49DE-90F3-249F9503E5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34C236-93F4-4A48-89D9-200F9CCD6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445BB6-FAB6-4C78-8A06-F470AAF4A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379160-0B68-4741-B833-B5F75F3D4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BB2BB2-E689-4586-9444-470778C0EE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9618F7-8E13-4290-B7AA-D3A1A95CB126}"/>
              </a:ext>
            </a:extLst>
          </p:cNvPr>
          <p:cNvSpPr>
            <a:spLocks noGrp="1"/>
          </p:cNvSpPr>
          <p:nvPr>
            <p:ph type="dt" sz="half" idx="10"/>
          </p:nvPr>
        </p:nvSpPr>
        <p:spPr/>
        <p:txBody>
          <a:bodyPr/>
          <a:lstStyle/>
          <a:p>
            <a:fld id="{D8F9B9D9-CA3E-44D1-9CD2-D3312A1FEDDE}" type="datetimeFigureOut">
              <a:rPr lang="en-US" smtClean="0"/>
              <a:t>2/21/2021</a:t>
            </a:fld>
            <a:endParaRPr lang="en-US" dirty="0"/>
          </a:p>
        </p:txBody>
      </p:sp>
      <p:sp>
        <p:nvSpPr>
          <p:cNvPr id="8" name="Footer Placeholder 7">
            <a:extLst>
              <a:ext uri="{FF2B5EF4-FFF2-40B4-BE49-F238E27FC236}">
                <a16:creationId xmlns:a16="http://schemas.microsoft.com/office/drawing/2014/main" id="{96F72D08-FC24-4F20-A5A3-66D263ECEF1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842B8E1-0F5B-405E-8BA8-DCFC9AEC2A43}"/>
              </a:ext>
            </a:extLst>
          </p:cNvPr>
          <p:cNvSpPr>
            <a:spLocks noGrp="1"/>
          </p:cNvSpPr>
          <p:nvPr>
            <p:ph type="sldNum" sz="quarter" idx="12"/>
          </p:nvPr>
        </p:nvSpPr>
        <p:spPr/>
        <p:txBody>
          <a:bodyPr/>
          <a:lstStyle/>
          <a:p>
            <a:fld id="{CB5FB76C-FAF8-4A62-88B8-0D75B4AADC9C}" type="slidenum">
              <a:rPr lang="en-US" smtClean="0"/>
              <a:t>‹#›</a:t>
            </a:fld>
            <a:endParaRPr lang="en-US" dirty="0"/>
          </a:p>
        </p:txBody>
      </p:sp>
    </p:spTree>
    <p:extLst>
      <p:ext uri="{BB962C8B-B14F-4D97-AF65-F5344CB8AC3E}">
        <p14:creationId xmlns:p14="http://schemas.microsoft.com/office/powerpoint/2010/main" val="60238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8B52-2E0B-40B1-A7CE-6625C875D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45BC8D-14FF-4AFC-A798-CED1940734E7}"/>
              </a:ext>
            </a:extLst>
          </p:cNvPr>
          <p:cNvSpPr>
            <a:spLocks noGrp="1"/>
          </p:cNvSpPr>
          <p:nvPr>
            <p:ph type="dt" sz="half" idx="10"/>
          </p:nvPr>
        </p:nvSpPr>
        <p:spPr/>
        <p:txBody>
          <a:bodyPr/>
          <a:lstStyle/>
          <a:p>
            <a:fld id="{D8F9B9D9-CA3E-44D1-9CD2-D3312A1FEDDE}" type="datetimeFigureOut">
              <a:rPr lang="en-US" smtClean="0"/>
              <a:t>2/21/2021</a:t>
            </a:fld>
            <a:endParaRPr lang="en-US" dirty="0"/>
          </a:p>
        </p:txBody>
      </p:sp>
      <p:sp>
        <p:nvSpPr>
          <p:cNvPr id="4" name="Footer Placeholder 3">
            <a:extLst>
              <a:ext uri="{FF2B5EF4-FFF2-40B4-BE49-F238E27FC236}">
                <a16:creationId xmlns:a16="http://schemas.microsoft.com/office/drawing/2014/main" id="{5055B019-8695-46A6-ABD0-1DD0A2BDC3C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59E7385-CFC2-4C0D-B673-7A8D5E93B96E}"/>
              </a:ext>
            </a:extLst>
          </p:cNvPr>
          <p:cNvSpPr>
            <a:spLocks noGrp="1"/>
          </p:cNvSpPr>
          <p:nvPr>
            <p:ph type="sldNum" sz="quarter" idx="12"/>
          </p:nvPr>
        </p:nvSpPr>
        <p:spPr/>
        <p:txBody>
          <a:bodyPr/>
          <a:lstStyle/>
          <a:p>
            <a:fld id="{CB5FB76C-FAF8-4A62-88B8-0D75B4AADC9C}" type="slidenum">
              <a:rPr lang="en-US" smtClean="0"/>
              <a:t>‹#›</a:t>
            </a:fld>
            <a:endParaRPr lang="en-US" dirty="0"/>
          </a:p>
        </p:txBody>
      </p:sp>
    </p:spTree>
    <p:extLst>
      <p:ext uri="{BB962C8B-B14F-4D97-AF65-F5344CB8AC3E}">
        <p14:creationId xmlns:p14="http://schemas.microsoft.com/office/powerpoint/2010/main" val="376466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72843-1969-4BA4-B45F-2E079D40BF15}"/>
              </a:ext>
            </a:extLst>
          </p:cNvPr>
          <p:cNvSpPr>
            <a:spLocks noGrp="1"/>
          </p:cNvSpPr>
          <p:nvPr>
            <p:ph type="dt" sz="half" idx="10"/>
          </p:nvPr>
        </p:nvSpPr>
        <p:spPr/>
        <p:txBody>
          <a:bodyPr/>
          <a:lstStyle/>
          <a:p>
            <a:fld id="{D8F9B9D9-CA3E-44D1-9CD2-D3312A1FEDDE}" type="datetimeFigureOut">
              <a:rPr lang="en-US" smtClean="0"/>
              <a:t>2/21/2021</a:t>
            </a:fld>
            <a:endParaRPr lang="en-US" dirty="0"/>
          </a:p>
        </p:txBody>
      </p:sp>
      <p:sp>
        <p:nvSpPr>
          <p:cNvPr id="3" name="Footer Placeholder 2">
            <a:extLst>
              <a:ext uri="{FF2B5EF4-FFF2-40B4-BE49-F238E27FC236}">
                <a16:creationId xmlns:a16="http://schemas.microsoft.com/office/drawing/2014/main" id="{DFAE662E-1D6A-423C-9B5D-9731B672840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163892-5F99-448B-8CD1-B22D1FEC2509}"/>
              </a:ext>
            </a:extLst>
          </p:cNvPr>
          <p:cNvSpPr>
            <a:spLocks noGrp="1"/>
          </p:cNvSpPr>
          <p:nvPr>
            <p:ph type="sldNum" sz="quarter" idx="12"/>
          </p:nvPr>
        </p:nvSpPr>
        <p:spPr/>
        <p:txBody>
          <a:bodyPr/>
          <a:lstStyle/>
          <a:p>
            <a:fld id="{CB5FB76C-FAF8-4A62-88B8-0D75B4AADC9C}" type="slidenum">
              <a:rPr lang="en-US" smtClean="0"/>
              <a:t>‹#›</a:t>
            </a:fld>
            <a:endParaRPr lang="en-US" dirty="0"/>
          </a:p>
        </p:txBody>
      </p:sp>
    </p:spTree>
    <p:extLst>
      <p:ext uri="{BB962C8B-B14F-4D97-AF65-F5344CB8AC3E}">
        <p14:creationId xmlns:p14="http://schemas.microsoft.com/office/powerpoint/2010/main" val="385239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C2C0-7DA4-4ECE-BBDC-E01E4E063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338C1E-4D97-4086-BAE6-7AB48D14D7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2D79AC-8A55-406A-9B81-87433FDD7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254B1-91A3-41E3-B843-D8DC80AF4EE9}"/>
              </a:ext>
            </a:extLst>
          </p:cNvPr>
          <p:cNvSpPr>
            <a:spLocks noGrp="1"/>
          </p:cNvSpPr>
          <p:nvPr>
            <p:ph type="dt" sz="half" idx="10"/>
          </p:nvPr>
        </p:nvSpPr>
        <p:spPr/>
        <p:txBody>
          <a:bodyPr/>
          <a:lstStyle/>
          <a:p>
            <a:fld id="{D8F9B9D9-CA3E-44D1-9CD2-D3312A1FEDDE}" type="datetimeFigureOut">
              <a:rPr lang="en-US" smtClean="0"/>
              <a:t>2/21/2021</a:t>
            </a:fld>
            <a:endParaRPr lang="en-US" dirty="0"/>
          </a:p>
        </p:txBody>
      </p:sp>
      <p:sp>
        <p:nvSpPr>
          <p:cNvPr id="6" name="Footer Placeholder 5">
            <a:extLst>
              <a:ext uri="{FF2B5EF4-FFF2-40B4-BE49-F238E27FC236}">
                <a16:creationId xmlns:a16="http://schemas.microsoft.com/office/drawing/2014/main" id="{9F896057-65A0-4719-8ECD-91E9F6C91C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0CCAD6-8B59-413B-8BE5-01989C439016}"/>
              </a:ext>
            </a:extLst>
          </p:cNvPr>
          <p:cNvSpPr>
            <a:spLocks noGrp="1"/>
          </p:cNvSpPr>
          <p:nvPr>
            <p:ph type="sldNum" sz="quarter" idx="12"/>
          </p:nvPr>
        </p:nvSpPr>
        <p:spPr/>
        <p:txBody>
          <a:bodyPr/>
          <a:lstStyle/>
          <a:p>
            <a:fld id="{CB5FB76C-FAF8-4A62-88B8-0D75B4AADC9C}" type="slidenum">
              <a:rPr lang="en-US" smtClean="0"/>
              <a:t>‹#›</a:t>
            </a:fld>
            <a:endParaRPr lang="en-US" dirty="0"/>
          </a:p>
        </p:txBody>
      </p:sp>
    </p:spTree>
    <p:extLst>
      <p:ext uri="{BB962C8B-B14F-4D97-AF65-F5344CB8AC3E}">
        <p14:creationId xmlns:p14="http://schemas.microsoft.com/office/powerpoint/2010/main" val="273220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5CFB-EA8D-4A90-B1DD-E5B047AA7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CB9D67-87FC-487F-AB44-C071FBFE67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07D2F3B-74C5-476C-902A-1053208C9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667C3F-464F-493E-8D2F-C27C6BEA0357}"/>
              </a:ext>
            </a:extLst>
          </p:cNvPr>
          <p:cNvSpPr>
            <a:spLocks noGrp="1"/>
          </p:cNvSpPr>
          <p:nvPr>
            <p:ph type="dt" sz="half" idx="10"/>
          </p:nvPr>
        </p:nvSpPr>
        <p:spPr/>
        <p:txBody>
          <a:bodyPr/>
          <a:lstStyle/>
          <a:p>
            <a:fld id="{D8F9B9D9-CA3E-44D1-9CD2-D3312A1FEDDE}" type="datetimeFigureOut">
              <a:rPr lang="en-US" smtClean="0"/>
              <a:t>2/21/2021</a:t>
            </a:fld>
            <a:endParaRPr lang="en-US" dirty="0"/>
          </a:p>
        </p:txBody>
      </p:sp>
      <p:sp>
        <p:nvSpPr>
          <p:cNvPr id="6" name="Footer Placeholder 5">
            <a:extLst>
              <a:ext uri="{FF2B5EF4-FFF2-40B4-BE49-F238E27FC236}">
                <a16:creationId xmlns:a16="http://schemas.microsoft.com/office/drawing/2014/main" id="{8C30EEBA-7BCC-4BA9-9373-F4695DC4F2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7E2AD8-A695-451D-8762-EB07C18C0524}"/>
              </a:ext>
            </a:extLst>
          </p:cNvPr>
          <p:cNvSpPr>
            <a:spLocks noGrp="1"/>
          </p:cNvSpPr>
          <p:nvPr>
            <p:ph type="sldNum" sz="quarter" idx="12"/>
          </p:nvPr>
        </p:nvSpPr>
        <p:spPr/>
        <p:txBody>
          <a:bodyPr/>
          <a:lstStyle/>
          <a:p>
            <a:fld id="{CB5FB76C-FAF8-4A62-88B8-0D75B4AADC9C}" type="slidenum">
              <a:rPr lang="en-US" smtClean="0"/>
              <a:t>‹#›</a:t>
            </a:fld>
            <a:endParaRPr lang="en-US" dirty="0"/>
          </a:p>
        </p:txBody>
      </p:sp>
    </p:spTree>
    <p:extLst>
      <p:ext uri="{BB962C8B-B14F-4D97-AF65-F5344CB8AC3E}">
        <p14:creationId xmlns:p14="http://schemas.microsoft.com/office/powerpoint/2010/main" val="268111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6C6E40-E177-48BD-B7EE-128E104842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72AE2A-E66E-40B6-A6AC-89BDC31A03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98172-5E23-4A75-9449-849E95FFD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9B9D9-CA3E-44D1-9CD2-D3312A1FEDDE}" type="datetimeFigureOut">
              <a:rPr lang="en-US" smtClean="0"/>
              <a:t>2/21/2021</a:t>
            </a:fld>
            <a:endParaRPr lang="en-US" dirty="0"/>
          </a:p>
        </p:txBody>
      </p:sp>
      <p:sp>
        <p:nvSpPr>
          <p:cNvPr id="5" name="Footer Placeholder 4">
            <a:extLst>
              <a:ext uri="{FF2B5EF4-FFF2-40B4-BE49-F238E27FC236}">
                <a16:creationId xmlns:a16="http://schemas.microsoft.com/office/drawing/2014/main" id="{132FE8B2-897E-4C0A-B9BF-88FD908F36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4A62EE-B5A4-497A-B69A-55D92FAE4E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FB76C-FAF8-4A62-88B8-0D75B4AADC9C}" type="slidenum">
              <a:rPr lang="en-US" smtClean="0"/>
              <a:t>‹#›</a:t>
            </a:fld>
            <a:endParaRPr lang="en-US" dirty="0"/>
          </a:p>
        </p:txBody>
      </p:sp>
    </p:spTree>
    <p:extLst>
      <p:ext uri="{BB962C8B-B14F-4D97-AF65-F5344CB8AC3E}">
        <p14:creationId xmlns:p14="http://schemas.microsoft.com/office/powerpoint/2010/main" val="234170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bn.wikipedia.org/wiki/%E0%A6%B6%E0%A6%AC%E0%A7%8D%E0%A6%A6" TargetMode="External"/><Relationship Id="rId2" Type="http://schemas.openxmlformats.org/officeDocument/2006/relationships/hyperlink" Target="https://bn.wikipedia.org/wiki/%E0%A6%B8%E0%A6%B0%E0%A6%B2_%E0%A6%A6%E0%A7%8B%E0%A6%B2%E0%A6%95"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as.wikipedia.org/wiki/%E0%A6%8F%E0%A6%9C%E0%A6%BE%E0%A7%B0"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hyperlink" Target="http://www.pngall.com/concept-car-p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00400" y="2057400"/>
            <a:ext cx="5409344" cy="2743200"/>
          </a:xfrm>
        </p:spPr>
        <p:txBody>
          <a:bodyPr>
            <a:normAutofit/>
          </a:bodyPr>
          <a:lstStyle/>
          <a:p>
            <a:pPr marL="0" indent="0" algn="ctr">
              <a:buNone/>
            </a:pP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মোহাম্মদ</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বদরুল</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আলম</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lgn="ctr">
              <a:buNone/>
            </a:pP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সিনিয়র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lgn="ctr">
              <a:buNone/>
            </a:pPr>
            <a:r>
              <a:rPr lang="en-US" sz="36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বেপজা</a:t>
            </a:r>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পাবলিক</a:t>
            </a:r>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a:t>
            </a:r>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6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কলেজ</a:t>
            </a:r>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marL="0" indent="0" algn="ctr">
              <a:buNone/>
            </a:pPr>
            <a:r>
              <a:rPr lang="en-US" sz="36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চট্টগ্রাম</a:t>
            </a:r>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ইপিজেড</a:t>
            </a:r>
            <a:r>
              <a:rPr lang="en-US"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32F1A20B-A928-4C68-A03E-2523672D1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831" y="1905000"/>
            <a:ext cx="2514600" cy="2503264"/>
          </a:xfrm>
          <a:prstGeom prst="rect">
            <a:avLst/>
          </a:prstGeom>
        </p:spPr>
      </p:pic>
      <p:pic>
        <p:nvPicPr>
          <p:cNvPr id="6" name="Picture 5">
            <a:extLst>
              <a:ext uri="{FF2B5EF4-FFF2-40B4-BE49-F238E27FC236}">
                <a16:creationId xmlns:a16="http://schemas.microsoft.com/office/drawing/2014/main" id="{595246F4-C5E2-4CA8-AED2-86BEE41FA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2133600"/>
            <a:ext cx="1340500" cy="1662220"/>
          </a:xfrm>
          <a:prstGeom prst="rect">
            <a:avLst/>
          </a:prstGeom>
        </p:spPr>
      </p:pic>
      <p:sp>
        <p:nvSpPr>
          <p:cNvPr id="2" name="TextBox 1">
            <a:extLst>
              <a:ext uri="{FF2B5EF4-FFF2-40B4-BE49-F238E27FC236}">
                <a16:creationId xmlns:a16="http://schemas.microsoft.com/office/drawing/2014/main" id="{3DBBD9D1-ABC2-4A1D-88E6-643BA6163D84}"/>
              </a:ext>
            </a:extLst>
          </p:cNvPr>
          <p:cNvSpPr txBox="1"/>
          <p:nvPr/>
        </p:nvSpPr>
        <p:spPr>
          <a:xfrm>
            <a:off x="2438400" y="0"/>
            <a:ext cx="7327392"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prstTxWarp prst="textWave2">
              <a:avLst/>
            </a:prstTxWarp>
            <a:spAutoFit/>
          </a:bodyPr>
          <a:lstStyle/>
          <a:p>
            <a:pPr algn="ctr"/>
            <a:r>
              <a:rPr lang="as-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a:t>
            </a:r>
            <a:r>
              <a:rPr lang="as-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াঠে</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সকলক</a:t>
            </a:r>
            <a:r>
              <a:rPr lang="as-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en-US" sz="4800" b="1" u="sng"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স্বাগতম</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806209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9397">
        <p15:prstTrans prst="curtains"/>
      </p:transition>
    </mc:Choice>
    <mc:Fallback xmlns="">
      <p:transition spd="slow" advTm="93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25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48F7BF-A6BC-4F89-9D54-972B6E259D06}"/>
              </a:ext>
            </a:extLst>
          </p:cNvPr>
          <p:cNvSpPr txBox="1"/>
          <p:nvPr/>
        </p:nvSpPr>
        <p:spPr>
          <a:xfrm>
            <a:off x="316992" y="1048512"/>
            <a:ext cx="11497056" cy="4031873"/>
          </a:xfrm>
          <a:prstGeom prst="rect">
            <a:avLst/>
          </a:prstGeom>
          <a:noFill/>
        </p:spPr>
        <p:txBody>
          <a:bodyPr wrap="square" rtlCol="0">
            <a:spAutoFit/>
          </a:bodyPr>
          <a:lstStyle/>
          <a:p>
            <a:r>
              <a:rPr lang="as-IN" sz="3200" b="1" u="sng"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স্পন্দন গতি</a:t>
            </a:r>
            <a:r>
              <a:rPr lang="en-US" sz="3200" b="1" u="sng"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র্যায়</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সম্পন্ন কোন বস্তুকণা যদি এর পর্যা</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কালের অর্ধেক সম</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একটি নির্দিষ্ট দিকে এবং বাকি অর্ধেক সম</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পূর্বগতির বিপরীত দিকে চলে তবে তার সে গতিকে স্পন্দন গতি বলে। অর্থাৎ, স্পন্দন গতিকে অগ্র পশ্চাৎ পর্যায়বৃত্ত গতিও বলা যেতে পারে।</a:t>
            </a:r>
          </a:p>
          <a:p>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hlinkClick r:id="rId2" tooltip="সরল দোলক">
                  <a:extLst>
                    <a:ext uri="{A12FA001-AC4F-418D-AE19-62706E023703}">
                      <ahyp:hlinkClr xmlns:ahyp="http://schemas.microsoft.com/office/drawing/2018/hyperlinkcolor" val="tx"/>
                    </a:ext>
                  </a:extLst>
                </a:hlinkClick>
              </a:rPr>
              <a:t>সরল দোলকের</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গতি, কম্পনশীল সুর শলাকা, গীটারের তারের গতি ইত্যাদি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স্পন্দন</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গতির উদাহরণ। এছা</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কঠিন বস্তুসমূহের অভ্যন্তরে পরমাণু স্পন্দিত হ</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সাধারণভাবে বলা যা</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সকল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hlinkClick r:id="rId3" tooltip="শব্দ">
                  <a:extLst>
                    <a:ext uri="{A12FA001-AC4F-418D-AE19-62706E023703}">
                      <ahyp:hlinkClr xmlns:ahyp="http://schemas.microsoft.com/office/drawing/2018/hyperlinkcolor" val="tx"/>
                    </a:ext>
                  </a:extLst>
                </a:hlinkClick>
              </a:rPr>
              <a:t>শব্দের</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উদ্ভবই কোন না কোন স্পন্দন গতি থেকে হ</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073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BA9719-38DD-4B18-8D74-022BFD31732F}"/>
              </a:ext>
            </a:extLst>
          </p:cNvPr>
          <p:cNvSpPr txBox="1"/>
          <p:nvPr/>
        </p:nvSpPr>
        <p:spPr>
          <a:xfrm>
            <a:off x="2499360" y="2133600"/>
            <a:ext cx="8253984" cy="255454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্থিতি</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কাকে</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পর্যায়ব</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স্পন্দন</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গতি</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কাকে</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সরল</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দোলকের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গতি</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স্পন্দন</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গতি</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স্থিতি</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ষিক</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্থিতি</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াখ্যা</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4" name="Thought Bubble: Cloud 3">
            <a:extLst>
              <a:ext uri="{FF2B5EF4-FFF2-40B4-BE49-F238E27FC236}">
                <a16:creationId xmlns:a16="http://schemas.microsoft.com/office/drawing/2014/main" id="{6F6DE122-7C6F-4006-8D36-E8C68459E0A2}"/>
              </a:ext>
            </a:extLst>
          </p:cNvPr>
          <p:cNvSpPr/>
          <p:nvPr/>
        </p:nvSpPr>
        <p:spPr>
          <a:xfrm>
            <a:off x="4998720" y="249604"/>
            <a:ext cx="2609088" cy="159715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1AEABAC-2B89-4128-BF62-A072C1B3F426}"/>
              </a:ext>
            </a:extLst>
          </p:cNvPr>
          <p:cNvSpPr txBox="1"/>
          <p:nvPr/>
        </p:nvSpPr>
        <p:spPr>
          <a:xfrm>
            <a:off x="5157216" y="755792"/>
            <a:ext cx="2218944" cy="769441"/>
          </a:xfrm>
          <a:prstGeom prst="rect">
            <a:avLst/>
          </a:prstGeom>
          <a:noFill/>
        </p:spPr>
        <p:txBody>
          <a:bodyPr wrap="square" rtlCol="0">
            <a:spAutoFit/>
          </a:bodyPr>
          <a:lstStyle/>
          <a:p>
            <a:pPr algn="ctr"/>
            <a:r>
              <a:rPr lang="en-US" sz="4400" b="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4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35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1902B2-FDEB-4764-A804-C624AD6489E7}"/>
              </a:ext>
            </a:extLst>
          </p:cNvPr>
          <p:cNvSpPr txBox="1"/>
          <p:nvPr/>
        </p:nvSpPr>
        <p:spPr>
          <a:xfrm>
            <a:off x="9223248" y="1351538"/>
            <a:ext cx="2182368"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Action Button: Go Home 6">
            <a:hlinkClick r:id="" action="ppaction://hlinkshowjump?jump=firstslide" highlightClick="1"/>
            <a:extLst>
              <a:ext uri="{FF2B5EF4-FFF2-40B4-BE49-F238E27FC236}">
                <a16:creationId xmlns:a16="http://schemas.microsoft.com/office/drawing/2014/main" id="{C721821C-E937-454C-8714-19E6222C03A5}"/>
              </a:ext>
            </a:extLst>
          </p:cNvPr>
          <p:cNvSpPr/>
          <p:nvPr/>
        </p:nvSpPr>
        <p:spPr>
          <a:xfrm>
            <a:off x="8467344" y="0"/>
            <a:ext cx="3694176" cy="2663952"/>
          </a:xfrm>
          <a:prstGeom prst="actionButtonHom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DD08C2E-6820-4115-9516-393BCFE0F147}"/>
                  </a:ext>
                </a:extLst>
              </p:cNvPr>
              <p:cNvSpPr txBox="1"/>
              <p:nvPr/>
            </p:nvSpPr>
            <p:spPr>
              <a:xfrm>
                <a:off x="256032" y="2714386"/>
                <a:ext cx="11935968" cy="3550587"/>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ক</a:t>
                </a:r>
                <a:r>
                  <a:rPr lang="en-US" sz="3200" b="1" dirty="0" err="1">
                    <a:latin typeface="NikoshBAN" panose="02000000000000000000" pitchFamily="2" charset="0"/>
                    <a:cs typeface="NikoshBAN" panose="02000000000000000000" pitchFamily="2" charset="0"/>
                  </a:rPr>
                  <a:t>থা</a:t>
                </a:r>
                <a:r>
                  <a:rPr lang="en-US" sz="3200" b="1" dirty="0">
                    <a:latin typeface="NikoshBAN" panose="02000000000000000000" pitchFamily="2" charset="0"/>
                    <a:cs typeface="NikoshBAN" panose="02000000000000000000" pitchFamily="2" charset="0"/>
                  </a:rPr>
                  <a:t> ও </a:t>
                </a:r>
                <a:r>
                  <a:rPr lang="en-US" sz="3200" b="1" dirty="0" err="1">
                    <a:latin typeface="NikoshBAN" panose="02000000000000000000" pitchFamily="2" charset="0"/>
                    <a:cs typeface="NikoshBAN" panose="02000000000000000000" pitchFamily="2" charset="0"/>
                  </a:rPr>
                  <a:t>মীম</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যথাক্রমে</a:t>
                </a:r>
                <a:r>
                  <a:rPr lang="en-US" sz="3200" b="1" dirty="0">
                    <a:latin typeface="NikoshBAN" panose="02000000000000000000" pitchFamily="2" charset="0"/>
                    <a:cs typeface="NikoshBAN" panose="02000000000000000000" pitchFamily="2" charset="0"/>
                  </a:rPr>
                  <a:t>  </a:t>
                </a:r>
                <a14:m>
                  <m:oMath xmlns:m="http://schemas.openxmlformats.org/officeDocument/2006/math">
                    <m:sSup>
                      <m:sSupPr>
                        <m:ctrlPr>
                          <a:rPr lang="en-US" sz="3200" b="1" i="1" smtClean="0">
                            <a:latin typeface="Cambria Math" panose="02040503050406030204" pitchFamily="18" charset="0"/>
                            <a:cs typeface="NikoshBAN" panose="02000000000000000000" pitchFamily="2" charset="0"/>
                          </a:rPr>
                        </m:ctrlPr>
                      </m:sSupPr>
                      <m:e>
                        <m:r>
                          <a:rPr lang="en-US" sz="3200" b="1" i="1" smtClean="0">
                            <a:latin typeface="Cambria Math" panose="02040503050406030204" pitchFamily="18" charset="0"/>
                            <a:cs typeface="NikoshBAN" panose="02000000000000000000" pitchFamily="2" charset="0"/>
                          </a:rPr>
                          <m:t>𝟎</m:t>
                        </m:r>
                        <m:r>
                          <a:rPr lang="en-US" sz="3200" b="1" i="1" smtClean="0">
                            <a:latin typeface="Cambria Math" panose="02040503050406030204" pitchFamily="18" charset="0"/>
                            <a:cs typeface="NikoshBAN" panose="02000000000000000000" pitchFamily="2" charset="0"/>
                          </a:rPr>
                          <m:t>.</m:t>
                        </m:r>
                        <m:r>
                          <a:rPr lang="en-US" sz="3200" b="1" i="1" smtClean="0">
                            <a:latin typeface="Cambria Math" panose="02040503050406030204" pitchFamily="18" charset="0"/>
                            <a:cs typeface="NikoshBAN" panose="02000000000000000000" pitchFamily="2" charset="0"/>
                          </a:rPr>
                          <m:t>𝟕𝟓</m:t>
                        </m:r>
                        <m:r>
                          <a:rPr lang="en-US" sz="3200" b="1" i="1" smtClean="0">
                            <a:latin typeface="Cambria Math" panose="02040503050406030204" pitchFamily="18" charset="0"/>
                            <a:cs typeface="NikoshBAN" panose="02000000000000000000" pitchFamily="2" charset="0"/>
                          </a:rPr>
                          <m:t>𝒎𝒔</m:t>
                        </m:r>
                      </m:e>
                      <m:sup>
                        <m:r>
                          <a:rPr lang="en-US" sz="3200" b="1" i="1" smtClean="0">
                            <a:latin typeface="Cambria Math" panose="02040503050406030204" pitchFamily="18" charset="0"/>
                            <a:cs typeface="NikoshBAN" panose="02000000000000000000" pitchFamily="2" charset="0"/>
                          </a:rPr>
                          <m:t>−</m:t>
                        </m:r>
                        <m:r>
                          <a:rPr lang="en-US" sz="3200" b="1" i="1" smtClean="0">
                            <a:latin typeface="Cambria Math" panose="02040503050406030204" pitchFamily="18" charset="0"/>
                            <a:cs typeface="NikoshBAN" panose="02000000000000000000" pitchFamily="2" charset="0"/>
                          </a:rPr>
                          <m:t>𝟏</m:t>
                        </m:r>
                      </m:sup>
                    </m:sSup>
                    <m:r>
                      <a:rPr lang="en-US" sz="3200" b="1" i="1" smtClean="0">
                        <a:latin typeface="Cambria Math" panose="02040503050406030204" pitchFamily="18" charset="0"/>
                        <a:cs typeface="NikoshBAN" panose="02000000000000000000" pitchFamily="2" charset="0"/>
                      </a:rPr>
                      <m:t> </m:t>
                    </m:r>
                  </m:oMath>
                </a14:m>
                <a:r>
                  <a:rPr lang="en-US" sz="3200" b="1" dirty="0">
                    <a:latin typeface="NikoshBAN" panose="02000000000000000000" pitchFamily="2" charset="0"/>
                    <a:cs typeface="NikoshBAN" panose="02000000000000000000" pitchFamily="2" charset="0"/>
                  </a:rPr>
                  <a:t> ও </a:t>
                </a:r>
                <a14:m>
                  <m:oMath xmlns:m="http://schemas.openxmlformats.org/officeDocument/2006/math">
                    <m:sSup>
                      <m:sSupPr>
                        <m:ctrlPr>
                          <a:rPr lang="en-US" sz="3200" b="1" i="1">
                            <a:latin typeface="Cambria Math" panose="02040503050406030204" pitchFamily="18" charset="0"/>
                            <a:cs typeface="NikoshBAN" panose="02000000000000000000" pitchFamily="2" charset="0"/>
                          </a:rPr>
                        </m:ctrlPr>
                      </m:sSupPr>
                      <m:e>
                        <m:r>
                          <a:rPr lang="en-US" sz="3200" b="1" i="1" smtClean="0">
                            <a:latin typeface="Cambria Math" panose="02040503050406030204" pitchFamily="18" charset="0"/>
                            <a:cs typeface="NikoshBAN" panose="02000000000000000000" pitchFamily="2" charset="0"/>
                          </a:rPr>
                          <m:t>𝟏</m:t>
                        </m:r>
                        <m:r>
                          <a:rPr lang="en-US" sz="3200" b="1" i="1">
                            <a:latin typeface="Cambria Math" panose="02040503050406030204" pitchFamily="18" charset="0"/>
                            <a:cs typeface="NikoshBAN" panose="02000000000000000000" pitchFamily="2" charset="0"/>
                          </a:rPr>
                          <m:t>.</m:t>
                        </m:r>
                        <m:r>
                          <a:rPr lang="en-US" sz="3200" b="1" i="1" smtClean="0">
                            <a:latin typeface="Cambria Math" panose="02040503050406030204" pitchFamily="18" charset="0"/>
                            <a:cs typeface="NikoshBAN" panose="02000000000000000000" pitchFamily="2" charset="0"/>
                          </a:rPr>
                          <m:t>𝟐</m:t>
                        </m:r>
                        <m:r>
                          <a:rPr lang="en-US" sz="3200" b="1" i="1">
                            <a:latin typeface="Cambria Math" panose="02040503050406030204" pitchFamily="18" charset="0"/>
                            <a:cs typeface="NikoshBAN" panose="02000000000000000000" pitchFamily="2" charset="0"/>
                          </a:rPr>
                          <m:t>𝟓</m:t>
                        </m:r>
                        <m:r>
                          <a:rPr lang="en-US" sz="3200" b="1" i="1">
                            <a:latin typeface="Cambria Math" panose="02040503050406030204" pitchFamily="18" charset="0"/>
                            <a:cs typeface="NikoshBAN" panose="02000000000000000000" pitchFamily="2" charset="0"/>
                          </a:rPr>
                          <m:t>𝒎𝒔</m:t>
                        </m:r>
                      </m:e>
                      <m:sup>
                        <m:r>
                          <a:rPr lang="en-US" sz="3200" b="1" i="1">
                            <a:latin typeface="Cambria Math" panose="02040503050406030204" pitchFamily="18" charset="0"/>
                            <a:cs typeface="NikoshBAN" panose="02000000000000000000" pitchFamily="2" charset="0"/>
                          </a:rPr>
                          <m:t>−</m:t>
                        </m:r>
                        <m:r>
                          <a:rPr lang="en-US" sz="3200" b="1" i="1">
                            <a:latin typeface="Cambria Math" panose="02040503050406030204" pitchFamily="18" charset="0"/>
                            <a:cs typeface="NikoshBAN" panose="02000000000000000000" pitchFamily="2" charset="0"/>
                          </a:rPr>
                          <m:t>𝟏</m:t>
                        </m:r>
                      </m:sup>
                    </m:sSup>
                  </m:oMath>
                </a14:m>
                <a:endParaRPr lang="en-US" sz="3200" b="1" dirty="0">
                  <a:latin typeface="NikoshBAN" panose="02000000000000000000" pitchFamily="2" charset="0"/>
                  <a:cs typeface="NikoshBAN" panose="02000000000000000000" pitchFamily="2" charset="0"/>
                </a:endParaRPr>
              </a:p>
              <a:p>
                <a:r>
                  <a:rPr lang="en-US" sz="3200" b="1" dirty="0" err="1">
                    <a:latin typeface="NikoshBAN" panose="02000000000000000000" pitchFamily="2" charset="0"/>
                    <a:cs typeface="NikoshBAN" panose="02000000000000000000" pitchFamily="2" charset="0"/>
                  </a:rPr>
                  <a:t>সমবেগে</a:t>
                </a:r>
                <a:r>
                  <a:rPr lang="en-US" sz="3200" b="1" dirty="0">
                    <a:latin typeface="NikoshBAN" panose="02000000000000000000" pitchFamily="2" charset="0"/>
                    <a:cs typeface="NikoshBAN" panose="02000000000000000000" pitchFamily="2" charset="0"/>
                  </a:rPr>
                  <a:t> A </a:t>
                </a:r>
                <a:r>
                  <a:rPr lang="en-US" sz="3200" b="1" dirty="0" err="1">
                    <a:latin typeface="NikoshBAN" panose="02000000000000000000" pitchFamily="2" charset="0"/>
                    <a:cs typeface="NikoshBAN" panose="02000000000000000000" pitchFamily="2" charset="0"/>
                  </a:rPr>
                  <a:t>বিন্দু</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থেকে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পরস্পর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বিপরীত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দিকে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দৌড়ে</a:t>
                </a:r>
                <a:r>
                  <a:rPr lang="en-US" sz="3200" b="1" dirty="0">
                    <a:latin typeface="NikoshBAN" panose="02000000000000000000" pitchFamily="2" charset="0"/>
                    <a:cs typeface="NikoshBAN" panose="02000000000000000000" pitchFamily="2" charset="0"/>
                  </a:rPr>
                  <a:t> </a:t>
                </a:r>
                <a:r>
                  <a:rPr lang="en-US" sz="3200" b="1" dirty="0">
                    <a:latin typeface="Arial" panose="020B0604020202020204" pitchFamily="34" charset="0"/>
                    <a:cs typeface="Arial" panose="020B0604020202020204" pitchFamily="34" charset="0"/>
                  </a:rPr>
                  <a:t>2s</a:t>
                </a:r>
                <a:r>
                  <a:rPr lang="en-US" sz="3200" b="1" dirty="0">
                    <a:latin typeface="NikoshBAN" panose="02000000000000000000" pitchFamily="2" charset="0"/>
                    <a:cs typeface="NikoshBAN" panose="02000000000000000000" pitchFamily="2" charset="0"/>
                  </a:rPr>
                  <a:t> এ </a:t>
                </a:r>
                <a:r>
                  <a:rPr lang="en-US" sz="3200" b="1" dirty="0" err="1">
                    <a:latin typeface="NikoshBAN" panose="02000000000000000000" pitchFamily="2" charset="0"/>
                    <a:cs typeface="NikoshBAN" panose="02000000000000000000" pitchFamily="2" charset="0"/>
                  </a:rPr>
                  <a:t>যথাক্রমে</a:t>
                </a:r>
                <a:r>
                  <a:rPr lang="en-US" sz="3200" b="1" dirty="0">
                    <a:latin typeface="NikoshBAN" panose="02000000000000000000" pitchFamily="2" charset="0"/>
                    <a:cs typeface="NikoshBAN" panose="02000000000000000000" pitchFamily="2" charset="0"/>
                  </a:rPr>
                  <a:t>। B  ও C  </a:t>
                </a:r>
                <a:r>
                  <a:rPr lang="en-US" sz="3200" b="1" dirty="0" err="1">
                    <a:latin typeface="NikoshBAN" panose="02000000000000000000" pitchFamily="2" charset="0"/>
                    <a:cs typeface="NikoshBAN" panose="02000000000000000000" pitchFamily="2" charset="0"/>
                  </a:rPr>
                  <a:t>বিন্দুতে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পৌছায়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এর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কথা</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মীমের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বেগে</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এবং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মীম</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কথার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বেগে</a:t>
                </a:r>
                <a:r>
                  <a:rPr lang="en-US" sz="3200" b="1" dirty="0">
                    <a:latin typeface="NikoshBAN" panose="02000000000000000000" pitchFamily="2" charset="0"/>
                    <a:cs typeface="NikoshBAN" panose="02000000000000000000" pitchFamily="2" charset="0"/>
                  </a:rPr>
                  <a:t> D </a:t>
                </a:r>
                <a:r>
                  <a:rPr lang="en-US" sz="3200" b="1" dirty="0" err="1">
                    <a:latin typeface="NikoshBAN" panose="02000000000000000000" pitchFamily="2" charset="0"/>
                    <a:cs typeface="NikoshBAN" panose="02000000000000000000" pitchFamily="2" charset="0"/>
                  </a:rPr>
                  <a:t>বিন্দুর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উদ্দেশ্যে</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রওয়ানা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হলো</a:t>
                </a:r>
                <a:r>
                  <a:rPr lang="en-US" sz="3200" b="1" dirty="0">
                    <a:latin typeface="NikoshBAN" panose="02000000000000000000" pitchFamily="2" charset="0"/>
                    <a:cs typeface="NikoshBAN" panose="02000000000000000000" pitchFamily="2" charset="0"/>
                  </a:rPr>
                  <a:t>।</a:t>
                </a:r>
              </a:p>
              <a:p>
                <a:pPr lvl="2"/>
                <a:r>
                  <a:rPr lang="en-US" sz="3200" b="1" dirty="0">
                    <a:latin typeface="NikoshBAN" panose="02000000000000000000" pitchFamily="2" charset="0"/>
                    <a:cs typeface="NikoshBAN" panose="02000000000000000000" pitchFamily="2" charset="0"/>
                  </a:rPr>
                  <a:t>ক. </a:t>
                </a:r>
                <a:r>
                  <a:rPr lang="en-US" sz="3200" b="1" dirty="0" err="1">
                    <a:latin typeface="NikoshBAN" panose="02000000000000000000" pitchFamily="2" charset="0"/>
                    <a:cs typeface="NikoshBAN" panose="02000000000000000000" pitchFamily="2" charset="0"/>
                  </a:rPr>
                  <a:t>ত্বরণ</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a:t>
                </a:r>
              </a:p>
              <a:p>
                <a:pPr lvl="2"/>
                <a:r>
                  <a:rPr lang="en-US" sz="3200" b="1" dirty="0">
                    <a:latin typeface="NikoshBAN" panose="02000000000000000000" pitchFamily="2" charset="0"/>
                    <a:cs typeface="NikoshBAN" panose="02000000000000000000" pitchFamily="2" charset="0"/>
                  </a:rPr>
                  <a:t>খ. </a:t>
                </a:r>
                <a:r>
                  <a:rPr lang="en-US" sz="3200" b="1" dirty="0" err="1">
                    <a:latin typeface="NikoshBAN" panose="02000000000000000000" pitchFamily="2" charset="0"/>
                    <a:cs typeface="NikoshBAN" panose="02000000000000000000" pitchFamily="2" charset="0"/>
                  </a:rPr>
                  <a:t>স্পন্দনগতি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পর্যায়ব</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ত</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ত </a:t>
                </a:r>
                <a:r>
                  <a:rPr lang="as-IN" sz="3200" b="1" dirty="0">
                    <a:latin typeface="NikoshBAN" panose="02000000000000000000" pitchFamily="2" charset="0"/>
                    <a:cs typeface="NikoshBAN" panose="02000000000000000000" pitchFamily="2" charset="0"/>
                  </a:rPr>
                  <a:t>গ</a:t>
                </a:r>
                <a:r>
                  <a:rPr lang="en-US" sz="3200" b="1" dirty="0">
                    <a:latin typeface="NikoshBAN" panose="02000000000000000000" pitchFamily="2" charset="0"/>
                    <a:cs typeface="NikoshBAN" panose="02000000000000000000" pitchFamily="2" charset="0"/>
                  </a:rPr>
                  <a:t>ত</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ন</a:t>
                </a:r>
                <a:r>
                  <a:rPr lang="en-US" sz="3200" b="1" dirty="0">
                    <a:latin typeface="NikoshBAN" panose="02000000000000000000" pitchFamily="2" charset="0"/>
                    <a:cs typeface="NikoshBAN" panose="02000000000000000000" pitchFamily="2" charset="0"/>
                  </a:rPr>
                  <a:t>?</a:t>
                </a:r>
              </a:p>
              <a:p>
                <a:pPr lvl="2"/>
                <a:r>
                  <a:rPr lang="en-US" sz="3200" b="1" dirty="0">
                    <a:latin typeface="NikoshBAN" panose="02000000000000000000" pitchFamily="2" charset="0"/>
                    <a:cs typeface="NikoshBAN" panose="02000000000000000000" pitchFamily="2" charset="0"/>
                  </a:rPr>
                  <a:t>গ. B  ও C  </a:t>
                </a:r>
                <a:r>
                  <a:rPr lang="en-US" sz="3200" b="1" dirty="0" err="1">
                    <a:latin typeface="NikoshBAN" panose="02000000000000000000" pitchFamily="2" charset="0"/>
                    <a:cs typeface="NikoshBAN" panose="02000000000000000000" pitchFamily="2" charset="0"/>
                  </a:rPr>
                  <a:t>বিন্দুর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দূরত্ব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নির্ণয়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a:t>
                </a:r>
              </a:p>
              <a:p>
                <a:pPr lvl="2"/>
                <a:r>
                  <a:rPr lang="en-US" sz="3200" b="1" dirty="0">
                    <a:latin typeface="NikoshBAN" panose="02000000000000000000" pitchFamily="2" charset="0"/>
                    <a:cs typeface="NikoshBAN" panose="02000000000000000000" pitchFamily="2" charset="0"/>
                  </a:rPr>
                  <a:t>ঘ.</a:t>
                </a:r>
                <a:r>
                  <a:rPr lang="as-IN" sz="3200" b="1" dirty="0">
                    <a:latin typeface="NikoshBAN" panose="02000000000000000000" pitchFamily="2" charset="0"/>
                    <a:cs typeface="NikoshBAN" panose="02000000000000000000" pitchFamily="2" charset="0"/>
                  </a:rPr>
                  <a:t>ক</a:t>
                </a:r>
                <a:r>
                  <a:rPr lang="en-US" sz="3200" b="1" dirty="0" err="1">
                    <a:latin typeface="NikoshBAN" panose="02000000000000000000" pitchFamily="2" charset="0"/>
                    <a:cs typeface="NikoshBAN" panose="02000000000000000000" pitchFamily="2" charset="0"/>
                  </a:rPr>
                  <a:t>থা</a:t>
                </a:r>
                <a:r>
                  <a:rPr lang="en-US" sz="3200" b="1" dirty="0">
                    <a:latin typeface="NikoshBAN" panose="02000000000000000000" pitchFamily="2" charset="0"/>
                    <a:cs typeface="NikoshBAN" panose="02000000000000000000" pitchFamily="2" charset="0"/>
                  </a:rPr>
                  <a:t> ও </a:t>
                </a:r>
                <a:r>
                  <a:rPr lang="en-US" sz="3200" b="1" dirty="0" err="1">
                    <a:latin typeface="NikoshBAN" panose="02000000000000000000" pitchFamily="2" charset="0"/>
                    <a:cs typeface="NikoshBAN" panose="02000000000000000000" pitchFamily="2" charset="0"/>
                  </a:rPr>
                  <a:t>মীম</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একই</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সময়ে</a:t>
                </a:r>
                <a:r>
                  <a:rPr lang="en-US" sz="3200" b="1" dirty="0">
                    <a:latin typeface="NikoshBAN" panose="02000000000000000000" pitchFamily="2" charset="0"/>
                    <a:cs typeface="NikoshBAN" panose="02000000000000000000" pitchFamily="2" charset="0"/>
                  </a:rPr>
                  <a:t> D </a:t>
                </a:r>
                <a:r>
                  <a:rPr lang="en-US" sz="3200" b="1" dirty="0" err="1">
                    <a:latin typeface="NikoshBAN" panose="02000000000000000000" pitchFamily="2" charset="0"/>
                    <a:cs typeface="NikoshBAN" panose="02000000000000000000" pitchFamily="2" charset="0"/>
                  </a:rPr>
                  <a:t>বিন্দু</a:t>
                </a:r>
                <a:r>
                  <a:rPr lang="as-IN" sz="3200" b="1" dirty="0">
                    <a:latin typeface="NikoshBAN" panose="02000000000000000000" pitchFamily="2" charset="0"/>
                    <a:cs typeface="NikoshBAN" panose="02000000000000000000" pitchFamily="2" charset="0"/>
                  </a:rPr>
                  <a:t>ত</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প</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ছ</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ব</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ন</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ব</a:t>
                </a:r>
                <a:r>
                  <a:rPr lang="en-US" sz="3200" b="1" dirty="0" err="1">
                    <a:latin typeface="NikoshBAN" panose="02000000000000000000" pitchFamily="2" charset="0"/>
                    <a:cs typeface="NikoshBAN" panose="02000000000000000000" pitchFamily="2" charset="0"/>
                  </a:rPr>
                  <a:t>িশ্লেষণ</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a:t>
                </a:r>
              </a:p>
            </p:txBody>
          </p:sp>
        </mc:Choice>
        <mc:Fallback>
          <p:sp>
            <p:nvSpPr>
              <p:cNvPr id="8" name="TextBox 7">
                <a:extLst>
                  <a:ext uri="{FF2B5EF4-FFF2-40B4-BE49-F238E27FC236}">
                    <a16:creationId xmlns:a16="http://schemas.microsoft.com/office/drawing/2014/main" id="{8DD08C2E-6820-4115-9516-393BCFE0F147}"/>
                  </a:ext>
                </a:extLst>
              </p:cNvPr>
              <p:cNvSpPr txBox="1">
                <a:spLocks noRot="1" noChangeAspect="1" noMove="1" noResize="1" noEditPoints="1" noAdjustHandles="1" noChangeArrowheads="1" noChangeShapeType="1" noTextEdit="1"/>
              </p:cNvSpPr>
              <p:nvPr/>
            </p:nvSpPr>
            <p:spPr>
              <a:xfrm>
                <a:off x="256032" y="2714386"/>
                <a:ext cx="11935968" cy="3550587"/>
              </a:xfrm>
              <a:prstGeom prst="rect">
                <a:avLst/>
              </a:prstGeom>
              <a:blipFill>
                <a:blip r:embed="rId2"/>
                <a:stretch>
                  <a:fillRect l="-1277" t="-1715" b="-4631"/>
                </a:stretch>
              </a:blipFill>
            </p:spPr>
            <p:txBody>
              <a:bodyPr/>
              <a:lstStyle/>
              <a:p>
                <a:r>
                  <a:rPr lang="en-US">
                    <a:noFill/>
                  </a:rPr>
                  <a:t> </a:t>
                </a:r>
              </a:p>
            </p:txBody>
          </p:sp>
        </mc:Fallback>
      </mc:AlternateContent>
      <p:sp>
        <p:nvSpPr>
          <p:cNvPr id="3" name="Right Triangle 2">
            <a:extLst>
              <a:ext uri="{FF2B5EF4-FFF2-40B4-BE49-F238E27FC236}">
                <a16:creationId xmlns:a16="http://schemas.microsoft.com/office/drawing/2014/main" id="{BF08CFF7-2455-4E77-84B5-F7A7D4953CB9}"/>
              </a:ext>
            </a:extLst>
          </p:cNvPr>
          <p:cNvSpPr/>
          <p:nvPr/>
        </p:nvSpPr>
        <p:spPr>
          <a:xfrm>
            <a:off x="1962912" y="803148"/>
            <a:ext cx="2743200" cy="1086612"/>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76200">
                <a:solidFill>
                  <a:srgbClr val="FFFFFF"/>
                </a:solidFill>
              </a:ln>
            </a:endParaRPr>
          </a:p>
        </p:txBody>
      </p:sp>
      <p:cxnSp>
        <p:nvCxnSpPr>
          <p:cNvPr id="6" name="Straight Connector 5">
            <a:extLst>
              <a:ext uri="{FF2B5EF4-FFF2-40B4-BE49-F238E27FC236}">
                <a16:creationId xmlns:a16="http://schemas.microsoft.com/office/drawing/2014/main" id="{3A70C443-F272-477C-9441-ED217D54B93F}"/>
              </a:ext>
            </a:extLst>
          </p:cNvPr>
          <p:cNvCxnSpPr/>
          <p:nvPr/>
        </p:nvCxnSpPr>
        <p:spPr>
          <a:xfrm>
            <a:off x="3316224" y="1584960"/>
            <a:ext cx="0" cy="512064"/>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5C65102-B4A7-41B9-92EB-B3DDAAC7815A}"/>
              </a:ext>
            </a:extLst>
          </p:cNvPr>
          <p:cNvSpPr txBox="1"/>
          <p:nvPr/>
        </p:nvSpPr>
        <p:spPr>
          <a:xfrm>
            <a:off x="2974848" y="2097024"/>
            <a:ext cx="341360" cy="369332"/>
          </a:xfrm>
          <a:prstGeom prst="rect">
            <a:avLst/>
          </a:prstGeom>
          <a:noFill/>
        </p:spPr>
        <p:txBody>
          <a:bodyPr wrap="square" rtlCol="0">
            <a:spAutoFit/>
          </a:bodyPr>
          <a:lstStyle/>
          <a:p>
            <a:r>
              <a:rPr lang="en-US" dirty="0"/>
              <a:t>A</a:t>
            </a:r>
          </a:p>
        </p:txBody>
      </p:sp>
      <p:sp>
        <p:nvSpPr>
          <p:cNvPr id="10" name="TextBox 9">
            <a:extLst>
              <a:ext uri="{FF2B5EF4-FFF2-40B4-BE49-F238E27FC236}">
                <a16:creationId xmlns:a16="http://schemas.microsoft.com/office/drawing/2014/main" id="{0E905DB3-A743-4B98-AB6E-8D9F4A1F890C}"/>
              </a:ext>
            </a:extLst>
          </p:cNvPr>
          <p:cNvSpPr txBox="1"/>
          <p:nvPr/>
        </p:nvSpPr>
        <p:spPr>
          <a:xfrm>
            <a:off x="1731264" y="2097024"/>
            <a:ext cx="341376" cy="369332"/>
          </a:xfrm>
          <a:prstGeom prst="rect">
            <a:avLst/>
          </a:prstGeom>
          <a:noFill/>
        </p:spPr>
        <p:txBody>
          <a:bodyPr wrap="square" rtlCol="0">
            <a:spAutoFit/>
          </a:bodyPr>
          <a:lstStyle/>
          <a:p>
            <a:r>
              <a:rPr lang="en-US" dirty="0"/>
              <a:t>C</a:t>
            </a:r>
          </a:p>
        </p:txBody>
      </p:sp>
      <p:sp>
        <p:nvSpPr>
          <p:cNvPr id="11" name="TextBox 10">
            <a:extLst>
              <a:ext uri="{FF2B5EF4-FFF2-40B4-BE49-F238E27FC236}">
                <a16:creationId xmlns:a16="http://schemas.microsoft.com/office/drawing/2014/main" id="{3961AD5A-1455-4CFF-A118-792BF01F841D}"/>
              </a:ext>
            </a:extLst>
          </p:cNvPr>
          <p:cNvSpPr txBox="1"/>
          <p:nvPr/>
        </p:nvSpPr>
        <p:spPr>
          <a:xfrm>
            <a:off x="4815840" y="1936313"/>
            <a:ext cx="341357" cy="369332"/>
          </a:xfrm>
          <a:prstGeom prst="rect">
            <a:avLst/>
          </a:prstGeom>
          <a:noFill/>
        </p:spPr>
        <p:txBody>
          <a:bodyPr wrap="square" rtlCol="0">
            <a:spAutoFit/>
          </a:bodyPr>
          <a:lstStyle/>
          <a:p>
            <a:r>
              <a:rPr lang="en-US" dirty="0"/>
              <a:t>B</a:t>
            </a:r>
          </a:p>
        </p:txBody>
      </p:sp>
      <p:sp>
        <p:nvSpPr>
          <p:cNvPr id="12" name="TextBox 11">
            <a:extLst>
              <a:ext uri="{FF2B5EF4-FFF2-40B4-BE49-F238E27FC236}">
                <a16:creationId xmlns:a16="http://schemas.microsoft.com/office/drawing/2014/main" id="{FB237E17-3BFA-4ADA-8D70-C7EB7473CA64}"/>
              </a:ext>
            </a:extLst>
          </p:cNvPr>
          <p:cNvSpPr txBox="1"/>
          <p:nvPr/>
        </p:nvSpPr>
        <p:spPr>
          <a:xfrm>
            <a:off x="1962911" y="1351538"/>
            <a:ext cx="597401" cy="369332"/>
          </a:xfrm>
          <a:prstGeom prst="rect">
            <a:avLst/>
          </a:prstGeom>
          <a:noFill/>
        </p:spPr>
        <p:txBody>
          <a:bodyPr wrap="square" rtlCol="0">
            <a:spAutoFit/>
          </a:bodyPr>
          <a:lstStyle/>
          <a:p>
            <a:r>
              <a:rPr lang="en-US" dirty="0"/>
              <a:t>3m</a:t>
            </a:r>
          </a:p>
        </p:txBody>
      </p:sp>
      <p:sp>
        <p:nvSpPr>
          <p:cNvPr id="13" name="TextBox 12">
            <a:extLst>
              <a:ext uri="{FF2B5EF4-FFF2-40B4-BE49-F238E27FC236}">
                <a16:creationId xmlns:a16="http://schemas.microsoft.com/office/drawing/2014/main" id="{A2C27BFA-5A04-46FD-AC4B-EA228668E3CE}"/>
              </a:ext>
            </a:extLst>
          </p:cNvPr>
          <p:cNvSpPr txBox="1"/>
          <p:nvPr/>
        </p:nvSpPr>
        <p:spPr>
          <a:xfrm>
            <a:off x="1731264" y="475488"/>
            <a:ext cx="341376" cy="369332"/>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27036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25000"/>
                                  </p:iterate>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25051-FE30-47CC-AC41-D833BB29417A}"/>
              </a:ext>
            </a:extLst>
          </p:cNvPr>
          <p:cNvSpPr txBox="1"/>
          <p:nvPr/>
        </p:nvSpPr>
        <p:spPr>
          <a:xfrm>
            <a:off x="171994" y="1074789"/>
            <a:ext cx="11848011" cy="2585323"/>
          </a:xfrm>
          <a:prstGeom prst="rect">
            <a:avLst/>
          </a:prstGeom>
          <a:noFill/>
          <a:ln w="38100">
            <a:noFill/>
          </a:ln>
        </p:spPr>
        <p:txBody>
          <a:bodyPr wrap="square" rtlCol="0" anchor="ctr">
            <a:spAutoFit/>
          </a:bodyPr>
          <a:lstStyle/>
          <a:p>
            <a:pPr algn="ctr"/>
            <a:r>
              <a:rPr lang="en-US" sz="5400" b="1" dirty="0">
                <a:solidFill>
                  <a:srgbClr val="FF0000"/>
                </a:solidFill>
                <a:latin typeface="NikoshBAN" panose="02000000000000000000" pitchFamily="2" charset="0"/>
                <a:cs typeface="NikoshBAN" panose="02000000000000000000" pitchFamily="2" charset="0"/>
              </a:rPr>
              <a:t>ক</a:t>
            </a:r>
            <a:r>
              <a:rPr lang="as-IN" sz="5400" b="1" dirty="0">
                <a:solidFill>
                  <a:srgbClr val="FF0000"/>
                </a:solidFill>
                <a:latin typeface="NikoshBAN" panose="02000000000000000000" pitchFamily="2" charset="0"/>
                <a:cs typeface="NikoshBAN" panose="02000000000000000000" pitchFamily="2" charset="0"/>
              </a:rPr>
              <a:t>র</a:t>
            </a:r>
            <a:r>
              <a:rPr lang="en-US" sz="5400" b="1" dirty="0">
                <a:solidFill>
                  <a:srgbClr val="FF0000"/>
                </a:solidFill>
                <a:latin typeface="NikoshBAN" panose="02000000000000000000" pitchFamily="2" charset="0"/>
                <a:cs typeface="NikoshBAN" panose="02000000000000000000" pitchFamily="2" charset="0"/>
              </a:rPr>
              <a:t>ো</a:t>
            </a:r>
            <a:r>
              <a:rPr lang="as-IN" sz="5400" b="1" dirty="0">
                <a:solidFill>
                  <a:srgbClr val="FF0000"/>
                </a:solidFill>
                <a:latin typeface="NikoshBAN" panose="02000000000000000000" pitchFamily="2" charset="0"/>
                <a:cs typeface="NikoshBAN" panose="02000000000000000000" pitchFamily="2" charset="0"/>
              </a:rPr>
              <a:t>ন</a:t>
            </a:r>
            <a:r>
              <a:rPr lang="en-US" sz="5400" b="1" dirty="0">
                <a:solidFill>
                  <a:srgbClr val="FF0000"/>
                </a:solidFill>
                <a:latin typeface="NikoshBAN" panose="02000000000000000000" pitchFamily="2" charset="0"/>
                <a:cs typeface="NikoshBAN" panose="02000000000000000000" pitchFamily="2" charset="0"/>
              </a:rPr>
              <a:t>া </a:t>
            </a:r>
            <a:r>
              <a:rPr lang="as-IN" sz="5400" b="1" dirty="0">
                <a:solidFill>
                  <a:srgbClr val="FF0000"/>
                </a:solidFill>
                <a:latin typeface="NikoshBAN" panose="02000000000000000000" pitchFamily="2" charset="0"/>
                <a:cs typeface="NikoshBAN" panose="02000000000000000000" pitchFamily="2" charset="0"/>
              </a:rPr>
              <a:t>ম</a:t>
            </a:r>
            <a:r>
              <a:rPr lang="en-US" sz="5400" b="1" dirty="0">
                <a:solidFill>
                  <a:srgbClr val="FF0000"/>
                </a:solidFill>
                <a:latin typeface="NikoshBAN" panose="02000000000000000000" pitchFamily="2" charset="0"/>
                <a:cs typeface="NikoshBAN" panose="02000000000000000000" pitchFamily="2" charset="0"/>
              </a:rPr>
              <a:t>হ</a:t>
            </a:r>
            <a:r>
              <a:rPr lang="as-IN" sz="5400" b="1" dirty="0">
                <a:solidFill>
                  <a:srgbClr val="FF0000"/>
                </a:solidFill>
                <a:latin typeface="NikoshBAN" panose="02000000000000000000" pitchFamily="2" charset="0"/>
                <a:cs typeface="NikoshBAN" panose="02000000000000000000" pitchFamily="2" charset="0"/>
              </a:rPr>
              <a:t>া</a:t>
            </a:r>
            <a:r>
              <a:rPr lang="en-US" sz="5400" b="1" dirty="0">
                <a:solidFill>
                  <a:srgbClr val="FF0000"/>
                </a:solidFill>
                <a:latin typeface="NikoshBAN" panose="02000000000000000000" pitchFamily="2" charset="0"/>
                <a:cs typeface="NikoshBAN" panose="02000000000000000000" pitchFamily="2" charset="0"/>
              </a:rPr>
              <a:t>ম</a:t>
            </a:r>
            <a:r>
              <a:rPr lang="as-IN" sz="5400" b="1" dirty="0">
                <a:solidFill>
                  <a:srgbClr val="FF0000"/>
                </a:solidFill>
                <a:latin typeface="NikoshBAN" panose="02000000000000000000" pitchFamily="2" charset="0"/>
                <a:cs typeface="NikoshBAN" panose="02000000000000000000" pitchFamily="2" charset="0"/>
              </a:rPr>
              <a:t>া</a:t>
            </a:r>
            <a:r>
              <a:rPr lang="en-US" sz="5400" b="1" dirty="0">
                <a:solidFill>
                  <a:srgbClr val="FF0000"/>
                </a:solidFill>
                <a:latin typeface="NikoshBAN" panose="02000000000000000000" pitchFamily="2" charset="0"/>
                <a:cs typeface="NikoshBAN" panose="02000000000000000000" pitchFamily="2" charset="0"/>
              </a:rPr>
              <a:t>র</a:t>
            </a:r>
            <a:r>
              <a:rPr lang="as-IN" sz="5400" b="1" dirty="0">
                <a:solidFill>
                  <a:srgbClr val="FF0000"/>
                </a:solidFill>
                <a:latin typeface="NikoshBAN" panose="02000000000000000000" pitchFamily="2" charset="0"/>
                <a:cs typeface="NikoshBAN" panose="02000000000000000000" pitchFamily="2" charset="0"/>
              </a:rPr>
              <a:t>ী</a:t>
            </a:r>
            <a:r>
              <a:rPr lang="en-US" sz="5400" b="1" dirty="0">
                <a:solidFill>
                  <a:srgbClr val="FF0000"/>
                </a:solidFill>
                <a:latin typeface="NikoshBAN" panose="02000000000000000000" pitchFamily="2" charset="0"/>
                <a:cs typeface="NikoshBAN" panose="02000000000000000000" pitchFamily="2" charset="0"/>
              </a:rPr>
              <a:t>র  </a:t>
            </a:r>
            <a:r>
              <a:rPr lang="en-US" sz="5400" b="1" dirty="0" err="1">
                <a:solidFill>
                  <a:srgbClr val="FF0000"/>
                </a:solidFill>
                <a:latin typeface="NikoshBAN" panose="02000000000000000000" pitchFamily="2" charset="0"/>
                <a:cs typeface="NikoshBAN" panose="02000000000000000000" pitchFamily="2" charset="0"/>
              </a:rPr>
              <a:t>এইদিনে</a:t>
            </a:r>
            <a:r>
              <a:rPr lang="en-US" sz="5400" b="1" dirty="0">
                <a:solidFill>
                  <a:srgbClr val="FF0000"/>
                </a:solidFill>
                <a:latin typeface="NikoshBAN" panose="02000000000000000000" pitchFamily="2" charset="0"/>
                <a:cs typeface="NikoshBAN" panose="02000000000000000000" pitchFamily="2" charset="0"/>
              </a:rPr>
              <a:t> </a:t>
            </a:r>
            <a:r>
              <a:rPr lang="en-US" sz="5400" b="1" dirty="0" err="1">
                <a:solidFill>
                  <a:srgbClr val="FF0000"/>
                </a:solidFill>
                <a:latin typeface="NikoshBAN" panose="02000000000000000000" pitchFamily="2" charset="0"/>
                <a:cs typeface="NikoshBAN" panose="02000000000000000000" pitchFamily="2" charset="0"/>
              </a:rPr>
              <a:t>আমরা</a:t>
            </a:r>
            <a:r>
              <a:rPr lang="en-US" sz="5400" b="1" dirty="0">
                <a:solidFill>
                  <a:srgbClr val="FF0000"/>
                </a:solidFill>
                <a:latin typeface="NikoshBAN" panose="02000000000000000000" pitchFamily="2" charset="0"/>
                <a:cs typeface="NikoshBAN" panose="02000000000000000000" pitchFamily="2" charset="0"/>
              </a:rPr>
              <a:t> </a:t>
            </a:r>
            <a:r>
              <a:rPr lang="en-US" sz="5400" b="1" dirty="0" err="1">
                <a:solidFill>
                  <a:srgbClr val="FF0000"/>
                </a:solidFill>
                <a:latin typeface="NikoshBAN" panose="02000000000000000000" pitchFamily="2" charset="0"/>
                <a:cs typeface="NikoshBAN" panose="02000000000000000000" pitchFamily="2" charset="0"/>
              </a:rPr>
              <a:t>ঘরে</a:t>
            </a:r>
            <a:r>
              <a:rPr lang="en-US" sz="5400" b="1" dirty="0">
                <a:solidFill>
                  <a:srgbClr val="FF0000"/>
                </a:solidFill>
                <a:latin typeface="NikoshBAN" panose="02000000000000000000" pitchFamily="2" charset="0"/>
                <a:cs typeface="NikoshBAN" panose="02000000000000000000" pitchFamily="2" charset="0"/>
              </a:rPr>
              <a:t> </a:t>
            </a:r>
            <a:r>
              <a:rPr lang="as-IN" sz="5400" b="1" dirty="0">
                <a:solidFill>
                  <a:srgbClr val="FF0000"/>
                </a:solidFill>
                <a:latin typeface="NikoshBAN" panose="02000000000000000000" pitchFamily="2" charset="0"/>
                <a:cs typeface="NikoshBAN" panose="02000000000000000000" pitchFamily="2" charset="0"/>
              </a:rPr>
              <a:t>থ</a:t>
            </a:r>
            <a:r>
              <a:rPr lang="en-US" sz="5400" b="1" dirty="0">
                <a:solidFill>
                  <a:srgbClr val="FF0000"/>
                </a:solidFill>
                <a:latin typeface="NikoshBAN" panose="02000000000000000000" pitchFamily="2" charset="0"/>
                <a:cs typeface="NikoshBAN" panose="02000000000000000000" pitchFamily="2" charset="0"/>
              </a:rPr>
              <a:t>া</a:t>
            </a:r>
            <a:r>
              <a:rPr lang="as-IN" sz="5400" b="1" dirty="0">
                <a:solidFill>
                  <a:srgbClr val="FF0000"/>
                </a:solidFill>
                <a:latin typeface="NikoshBAN" panose="02000000000000000000" pitchFamily="2" charset="0"/>
                <a:cs typeface="NikoshBAN" panose="02000000000000000000" pitchFamily="2" charset="0"/>
              </a:rPr>
              <a:t>ক</a:t>
            </a:r>
            <a:r>
              <a:rPr lang="en-US" sz="5400" b="1" dirty="0">
                <a:solidFill>
                  <a:srgbClr val="FF0000"/>
                </a:solidFill>
                <a:latin typeface="NikoshBAN" panose="02000000000000000000" pitchFamily="2" charset="0"/>
                <a:cs typeface="NikoshBAN" panose="02000000000000000000" pitchFamily="2" charset="0"/>
              </a:rPr>
              <a:t>ি </a:t>
            </a:r>
          </a:p>
          <a:p>
            <a:pPr algn="ctr"/>
            <a:r>
              <a:rPr lang="as-IN" sz="5400" b="1" dirty="0">
                <a:solidFill>
                  <a:srgbClr val="FF0000"/>
                </a:solidFill>
                <a:latin typeface="NikoshBAN" panose="02000000000000000000" pitchFamily="2" charset="0"/>
                <a:cs typeface="NikoshBAN" panose="02000000000000000000" pitchFamily="2" charset="0"/>
              </a:rPr>
              <a:t>ন</a:t>
            </a:r>
            <a:r>
              <a:rPr lang="en-US" sz="5400" b="1" dirty="0">
                <a:solidFill>
                  <a:srgbClr val="FF0000"/>
                </a:solidFill>
                <a:latin typeface="NikoshBAN" panose="02000000000000000000" pitchFamily="2" charset="0"/>
                <a:cs typeface="NikoshBAN" panose="02000000000000000000" pitchFamily="2" charset="0"/>
              </a:rPr>
              <a:t>ি</a:t>
            </a:r>
            <a:r>
              <a:rPr lang="as-IN" sz="5400" b="1" dirty="0">
                <a:solidFill>
                  <a:srgbClr val="FF0000"/>
                </a:solidFill>
                <a:latin typeface="NikoshBAN" panose="02000000000000000000" pitchFamily="2" charset="0"/>
                <a:cs typeface="NikoshBAN" panose="02000000000000000000" pitchFamily="2" charset="0"/>
              </a:rPr>
              <a:t>র</a:t>
            </a:r>
            <a:r>
              <a:rPr lang="en-US" sz="5400" b="1" dirty="0">
                <a:solidFill>
                  <a:srgbClr val="FF0000"/>
                </a:solidFill>
                <a:latin typeface="NikoshBAN" panose="02000000000000000000" pitchFamily="2" charset="0"/>
                <a:cs typeface="NikoshBAN" panose="02000000000000000000" pitchFamily="2" charset="0"/>
              </a:rPr>
              <a:t>া</a:t>
            </a:r>
            <a:r>
              <a:rPr lang="as-IN" sz="5400" b="1" dirty="0">
                <a:solidFill>
                  <a:srgbClr val="FF0000"/>
                </a:solidFill>
                <a:latin typeface="NikoshBAN" panose="02000000000000000000" pitchFamily="2" charset="0"/>
                <a:cs typeface="NikoshBAN" panose="02000000000000000000" pitchFamily="2" charset="0"/>
              </a:rPr>
              <a:t>প</a:t>
            </a:r>
            <a:r>
              <a:rPr lang="en-US" sz="5400" b="1" dirty="0">
                <a:solidFill>
                  <a:srgbClr val="FF0000"/>
                </a:solidFill>
                <a:latin typeface="NikoshBAN" panose="02000000000000000000" pitchFamily="2" charset="0"/>
                <a:cs typeface="NikoshBAN" panose="02000000000000000000" pitchFamily="2" charset="0"/>
              </a:rPr>
              <a:t>দ</a:t>
            </a:r>
            <a:r>
              <a:rPr lang="as-IN" sz="5400" b="1" dirty="0">
                <a:solidFill>
                  <a:srgbClr val="FF0000"/>
                </a:solidFill>
                <a:latin typeface="NikoshBAN" panose="02000000000000000000" pitchFamily="2" charset="0"/>
                <a:cs typeface="NikoshBAN" panose="02000000000000000000" pitchFamily="2" charset="0"/>
              </a:rPr>
              <a:t>ে</a:t>
            </a:r>
            <a:r>
              <a:rPr lang="en-US" sz="5400" b="1" dirty="0">
                <a:solidFill>
                  <a:srgbClr val="FF0000"/>
                </a:solidFill>
                <a:latin typeface="NikoshBAN" panose="02000000000000000000" pitchFamily="2" charset="0"/>
                <a:cs typeface="NikoshBAN" panose="02000000000000000000" pitchFamily="2" charset="0"/>
              </a:rPr>
              <a:t> </a:t>
            </a:r>
            <a:r>
              <a:rPr lang="en-US" sz="5400" b="1" dirty="0" err="1">
                <a:solidFill>
                  <a:srgbClr val="FF0000"/>
                </a:solidFill>
                <a:latin typeface="NikoshBAN" panose="02000000000000000000" pitchFamily="2" charset="0"/>
                <a:cs typeface="NikoshBAN" panose="02000000000000000000" pitchFamily="2" charset="0"/>
              </a:rPr>
              <a:t>থাকি</a:t>
            </a:r>
            <a:r>
              <a:rPr lang="en-US" sz="5400" b="1" dirty="0">
                <a:solidFill>
                  <a:srgbClr val="FF0000"/>
                </a:solidFill>
                <a:latin typeface="NikoshBAN" panose="02000000000000000000" pitchFamily="2" charset="0"/>
                <a:cs typeface="NikoshBAN" panose="02000000000000000000" pitchFamily="2" charset="0"/>
              </a:rPr>
              <a:t> ও </a:t>
            </a:r>
            <a:r>
              <a:rPr lang="en-US" sz="5400" b="1" dirty="0" err="1">
                <a:solidFill>
                  <a:srgbClr val="FF0000"/>
                </a:solidFill>
                <a:latin typeface="NikoshBAN" panose="02000000000000000000" pitchFamily="2" charset="0"/>
                <a:cs typeface="NikoshBAN" panose="02000000000000000000" pitchFamily="2" charset="0"/>
              </a:rPr>
              <a:t>নিরাপদে</a:t>
            </a:r>
            <a:r>
              <a:rPr lang="en-US" sz="5400" b="1" dirty="0">
                <a:solidFill>
                  <a:srgbClr val="FF0000"/>
                </a:solidFill>
                <a:latin typeface="NikoshBAN" panose="02000000000000000000" pitchFamily="2" charset="0"/>
                <a:cs typeface="NikoshBAN" panose="02000000000000000000" pitchFamily="2" charset="0"/>
              </a:rPr>
              <a:t> </a:t>
            </a:r>
            <a:r>
              <a:rPr lang="en-US" sz="5400" b="1" dirty="0" err="1">
                <a:solidFill>
                  <a:srgbClr val="FF0000"/>
                </a:solidFill>
                <a:latin typeface="NikoshBAN" panose="02000000000000000000" pitchFamily="2" charset="0"/>
                <a:cs typeface="NikoshBAN" panose="02000000000000000000" pitchFamily="2" charset="0"/>
              </a:rPr>
              <a:t>রাখি</a:t>
            </a:r>
            <a:r>
              <a:rPr lang="en-US" sz="5400" b="1" dirty="0">
                <a:solidFill>
                  <a:srgbClr val="FF0000"/>
                </a:solidFill>
                <a:latin typeface="NikoshBAN" panose="02000000000000000000" pitchFamily="2" charset="0"/>
                <a:cs typeface="NikoshBAN" panose="02000000000000000000" pitchFamily="2" charset="0"/>
              </a:rPr>
              <a:t> </a:t>
            </a:r>
          </a:p>
          <a:p>
            <a:pPr algn="ctr"/>
            <a:r>
              <a:rPr lang="as-IN" sz="5400" b="1" dirty="0">
                <a:solidFill>
                  <a:srgbClr val="FF0000"/>
                </a:solidFill>
                <a:latin typeface="NikoshBAN" panose="02000000000000000000" pitchFamily="2" charset="0"/>
                <a:cs typeface="NikoshBAN" panose="02000000000000000000" pitchFamily="2" charset="0"/>
              </a:rPr>
              <a:t>স</a:t>
            </a:r>
            <a:r>
              <a:rPr lang="en-US" sz="5400" b="1" dirty="0">
                <a:solidFill>
                  <a:srgbClr val="FF0000"/>
                </a:solidFill>
                <a:latin typeface="NikoshBAN" panose="02000000000000000000" pitchFamily="2" charset="0"/>
                <a:cs typeface="NikoshBAN" panose="02000000000000000000" pitchFamily="2" charset="0"/>
              </a:rPr>
              <a:t>ম</a:t>
            </a:r>
            <a:r>
              <a:rPr lang="as-IN" sz="5400" b="1" dirty="0">
                <a:solidFill>
                  <a:srgbClr val="FF0000"/>
                </a:solidFill>
                <a:latin typeface="NikoshBAN" panose="02000000000000000000" pitchFamily="2" charset="0"/>
                <a:cs typeface="NikoshBAN" panose="02000000000000000000" pitchFamily="2" charset="0"/>
              </a:rPr>
              <a:t>য়</a:t>
            </a:r>
            <a:r>
              <a:rPr lang="en-US" sz="5400" b="1" dirty="0">
                <a:solidFill>
                  <a:srgbClr val="FF0000"/>
                </a:solidFill>
                <a:latin typeface="NikoshBAN" panose="02000000000000000000" pitchFamily="2" charset="0"/>
                <a:cs typeface="NikoshBAN" panose="02000000000000000000" pitchFamily="2" charset="0"/>
              </a:rPr>
              <a:t>ে</a:t>
            </a:r>
            <a:r>
              <a:rPr lang="as-IN" sz="5400" b="1" dirty="0">
                <a:solidFill>
                  <a:srgbClr val="FF0000"/>
                </a:solidFill>
                <a:latin typeface="NikoshBAN" panose="02000000000000000000" pitchFamily="2" charset="0"/>
                <a:cs typeface="NikoshBAN" panose="02000000000000000000" pitchFamily="2" charset="0"/>
              </a:rPr>
              <a:t>র</a:t>
            </a:r>
            <a:r>
              <a:rPr lang="en-US" sz="5400" b="1" dirty="0">
                <a:solidFill>
                  <a:srgbClr val="FF0000"/>
                </a:solidFill>
                <a:latin typeface="NikoshBAN" panose="02000000000000000000" pitchFamily="2" charset="0"/>
                <a:cs typeface="NikoshBAN" panose="02000000000000000000" pitchFamily="2" charset="0"/>
              </a:rPr>
              <a:t> </a:t>
            </a:r>
            <a:r>
              <a:rPr lang="as-IN" sz="5400" b="1" dirty="0">
                <a:solidFill>
                  <a:srgbClr val="FF0000"/>
                </a:solidFill>
                <a:latin typeface="NikoshBAN" panose="02000000000000000000" pitchFamily="2" charset="0"/>
                <a:cs typeface="NikoshBAN" panose="02000000000000000000" pitchFamily="2" charset="0"/>
              </a:rPr>
              <a:t>স</a:t>
            </a:r>
            <a:r>
              <a:rPr lang="en-US" sz="5400" b="1" dirty="0">
                <a:solidFill>
                  <a:srgbClr val="FF0000"/>
                </a:solidFill>
                <a:latin typeface="NikoshBAN" panose="02000000000000000000" pitchFamily="2" charset="0"/>
                <a:cs typeface="NikoshBAN" panose="02000000000000000000" pitchFamily="2" charset="0"/>
              </a:rPr>
              <a:t>দ</a:t>
            </a:r>
            <a:r>
              <a:rPr lang="as-IN" sz="5400" b="1" dirty="0">
                <a:solidFill>
                  <a:srgbClr val="FF0000"/>
                </a:solidFill>
                <a:latin typeface="NikoshBAN" panose="02000000000000000000" pitchFamily="2" charset="0"/>
                <a:cs typeface="NikoshBAN" panose="02000000000000000000" pitchFamily="2" charset="0"/>
              </a:rPr>
              <a:t>ব</a:t>
            </a:r>
            <a:r>
              <a:rPr lang="en-US" sz="5400" b="1" dirty="0">
                <a:solidFill>
                  <a:srgbClr val="FF0000"/>
                </a:solidFill>
                <a:latin typeface="NikoshBAN" panose="02000000000000000000" pitchFamily="2" charset="0"/>
                <a:cs typeface="NikoshBAN" panose="02000000000000000000" pitchFamily="2" charset="0"/>
              </a:rPr>
              <a:t>্</a:t>
            </a:r>
            <a:r>
              <a:rPr lang="as-IN" sz="5400" b="1" dirty="0">
                <a:solidFill>
                  <a:srgbClr val="FF0000"/>
                </a:solidFill>
                <a:latin typeface="NikoshBAN" panose="02000000000000000000" pitchFamily="2" charset="0"/>
                <a:cs typeface="NikoshBAN" panose="02000000000000000000" pitchFamily="2" charset="0"/>
              </a:rPr>
              <a:t>য</a:t>
            </a:r>
            <a:r>
              <a:rPr lang="en-US" sz="5400" b="1" dirty="0">
                <a:solidFill>
                  <a:srgbClr val="FF0000"/>
                </a:solidFill>
                <a:latin typeface="NikoshBAN" panose="02000000000000000000" pitchFamily="2" charset="0"/>
                <a:cs typeface="NikoshBAN" panose="02000000000000000000" pitchFamily="2" charset="0"/>
              </a:rPr>
              <a:t>ব</a:t>
            </a:r>
            <a:r>
              <a:rPr lang="as-IN" sz="5400" b="1" dirty="0">
                <a:solidFill>
                  <a:srgbClr val="FF0000"/>
                </a:solidFill>
                <a:latin typeface="NikoshBAN" panose="02000000000000000000" pitchFamily="2" charset="0"/>
                <a:cs typeface="NikoshBAN" panose="02000000000000000000" pitchFamily="2" charset="0"/>
              </a:rPr>
              <a:t>হ</a:t>
            </a:r>
            <a:r>
              <a:rPr lang="en-US" sz="5400" b="1" dirty="0">
                <a:solidFill>
                  <a:srgbClr val="FF0000"/>
                </a:solidFill>
                <a:latin typeface="NikoshBAN" panose="02000000000000000000" pitchFamily="2" charset="0"/>
                <a:cs typeface="NikoshBAN" panose="02000000000000000000" pitchFamily="2" charset="0"/>
              </a:rPr>
              <a:t>া</a:t>
            </a:r>
            <a:r>
              <a:rPr lang="as-IN" sz="5400" b="1" dirty="0">
                <a:solidFill>
                  <a:srgbClr val="FF0000"/>
                </a:solidFill>
                <a:latin typeface="NikoshBAN" panose="02000000000000000000" pitchFamily="2" charset="0"/>
                <a:cs typeface="NikoshBAN" panose="02000000000000000000" pitchFamily="2" charset="0"/>
              </a:rPr>
              <a:t>র</a:t>
            </a:r>
            <a:r>
              <a:rPr lang="en-US" sz="5400" b="1" dirty="0">
                <a:solidFill>
                  <a:srgbClr val="FF0000"/>
                </a:solidFill>
                <a:latin typeface="NikoshBAN" panose="02000000000000000000" pitchFamily="2" charset="0"/>
                <a:cs typeface="NikoshBAN" panose="02000000000000000000" pitchFamily="2" charset="0"/>
              </a:rPr>
              <a:t> </a:t>
            </a:r>
            <a:r>
              <a:rPr lang="as-IN" sz="5400" b="1" dirty="0">
                <a:solidFill>
                  <a:srgbClr val="FF0000"/>
                </a:solidFill>
                <a:latin typeface="NikoshBAN" panose="02000000000000000000" pitchFamily="2" charset="0"/>
                <a:cs typeface="NikoshBAN" panose="02000000000000000000" pitchFamily="2" charset="0"/>
              </a:rPr>
              <a:t>ক</a:t>
            </a:r>
            <a:r>
              <a:rPr lang="en-US" sz="5400" b="1" dirty="0">
                <a:solidFill>
                  <a:srgbClr val="FF0000"/>
                </a:solidFill>
                <a:latin typeface="NikoshBAN" panose="02000000000000000000" pitchFamily="2" charset="0"/>
                <a:cs typeface="NikoshBAN" panose="02000000000000000000" pitchFamily="2" charset="0"/>
              </a:rPr>
              <a:t>র</a:t>
            </a:r>
            <a:r>
              <a:rPr lang="as-IN" sz="5400" b="1" dirty="0">
                <a:solidFill>
                  <a:srgbClr val="FF0000"/>
                </a:solidFill>
                <a:latin typeface="NikoshBAN" panose="02000000000000000000" pitchFamily="2" charset="0"/>
                <a:cs typeface="NikoshBAN" panose="02000000000000000000" pitchFamily="2" charset="0"/>
              </a:rPr>
              <a:t>ি</a:t>
            </a:r>
            <a:endParaRPr lang="en-US" sz="5400" b="1" dirty="0">
              <a:solidFill>
                <a:srgbClr val="FF0000"/>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091CB775-1CA4-4409-BF54-BF27C1DB846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66" y="4184916"/>
            <a:ext cx="4424851" cy="2563778"/>
          </a:xfrm>
          <a:prstGeom prst="rect">
            <a:avLst/>
          </a:prstGeom>
        </p:spPr>
      </p:pic>
      <p:pic>
        <p:nvPicPr>
          <p:cNvPr id="9" name="Picture 8">
            <a:extLst>
              <a:ext uri="{FF2B5EF4-FFF2-40B4-BE49-F238E27FC236}">
                <a16:creationId xmlns:a16="http://schemas.microsoft.com/office/drawing/2014/main" id="{1AE86DD2-F022-471D-B176-81DDE99347B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56264" y="4075611"/>
            <a:ext cx="4263741" cy="2782389"/>
          </a:xfrm>
          <a:prstGeom prst="rect">
            <a:avLst/>
          </a:prstGeom>
        </p:spPr>
      </p:pic>
      <p:sp>
        <p:nvSpPr>
          <p:cNvPr id="10" name="TextBox 9">
            <a:extLst>
              <a:ext uri="{FF2B5EF4-FFF2-40B4-BE49-F238E27FC236}">
                <a16:creationId xmlns:a16="http://schemas.microsoft.com/office/drawing/2014/main" id="{D8A1D78E-975A-4048-9E84-F855302785CE}"/>
              </a:ext>
            </a:extLst>
          </p:cNvPr>
          <p:cNvSpPr txBox="1"/>
          <p:nvPr/>
        </p:nvSpPr>
        <p:spPr>
          <a:xfrm>
            <a:off x="4218432" y="4635808"/>
            <a:ext cx="3669792" cy="1015663"/>
          </a:xfrm>
          <a:prstGeom prst="rect">
            <a:avLst/>
          </a:prstGeom>
          <a:noFill/>
        </p:spPr>
        <p:txBody>
          <a:bodyPr wrap="square" rtlCol="0">
            <a:spAutoFit/>
          </a:bodyPr>
          <a:lstStyle/>
          <a:p>
            <a:pPr algn="ctr"/>
            <a:r>
              <a:rPr lang="en-US" sz="60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আল্লাহ</a:t>
            </a:r>
            <a:r>
              <a:rPr lang="en-US" sz="60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হা</a:t>
            </a:r>
            <a:r>
              <a:rPr lang="as-IN" sz="60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ফ</a:t>
            </a:r>
            <a:r>
              <a:rPr lang="en-US" sz="60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r>
              <a:rPr lang="as-IN" sz="60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জ</a:t>
            </a:r>
            <a:endParaRPr lang="en-US" sz="60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85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wd">
                                    <p:tmPct val="2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D00A02-007D-4958-9B2C-6095677DA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859" y="1738312"/>
            <a:ext cx="2609850" cy="3381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70CB96B1-77B8-44FF-84BD-518B57F2208C}"/>
              </a:ext>
            </a:extLst>
          </p:cNvPr>
          <p:cNvSpPr txBox="1"/>
          <p:nvPr/>
        </p:nvSpPr>
        <p:spPr>
          <a:xfrm>
            <a:off x="2852928" y="1889760"/>
            <a:ext cx="5145024" cy="2862322"/>
          </a:xfrm>
          <a:prstGeom prst="rect">
            <a:avLst/>
          </a:prstGeom>
          <a:noFill/>
        </p:spPr>
        <p:txBody>
          <a:bodyPr wrap="square" rtlCol="0">
            <a:spAutoFit/>
          </a:bodyPr>
          <a:lstStyle/>
          <a:p>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নবম</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দ</a:t>
            </a:r>
            <a:r>
              <a:rPr lang="as-IN"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p>
          <a:p>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a:t>
            </a:r>
            <a:r>
              <a:rPr lang="as-IN"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্থবিজ</a:t>
            </a:r>
            <a:r>
              <a:rPr lang="as-IN"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ঞ</a:t>
            </a:r>
            <a:r>
              <a:rPr lang="as-IN"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p>
          <a:p>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দ্বিতীয়</a:t>
            </a:r>
            <a:r>
              <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as-IN"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6497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25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A8E79-7FA2-4D9C-99A9-C5E4812B13AD}"/>
              </a:ext>
            </a:extLst>
          </p:cNvPr>
          <p:cNvSpPr txBox="1"/>
          <p:nvPr/>
        </p:nvSpPr>
        <p:spPr>
          <a:xfrm>
            <a:off x="3133344" y="2798058"/>
            <a:ext cx="6327648" cy="1261884"/>
          </a:xfrm>
          <a:prstGeom prst="rect">
            <a:avLst/>
          </a:prstGeom>
          <a:noFill/>
        </p:spPr>
        <p:txBody>
          <a:bodyPr wrap="square" rtlCol="0">
            <a:spAutoFit/>
          </a:bodyPr>
          <a:lstStyle/>
          <a:p>
            <a:pPr algn="ctr"/>
            <a:r>
              <a:rPr lang="en-US" b="1" dirty="0">
                <a:latin typeface="Siyam Rupali" panose="02000500000000020004" pitchFamily="2" charset="0"/>
                <a:cs typeface="Siyam Rupali" panose="02000500000000020004" pitchFamily="2" charset="0"/>
              </a:rPr>
              <a:t> </a:t>
            </a:r>
            <a:r>
              <a:rPr lang="as-IN" sz="3200" b="1" dirty="0">
                <a:latin typeface="Siyam Rupali" panose="02000500000000020004" pitchFamily="2" charset="0"/>
                <a:cs typeface="Siyam Rupali" panose="02000500000000020004" pitchFamily="2" charset="0"/>
              </a:rPr>
              <a:t>আ</a:t>
            </a:r>
            <a:r>
              <a:rPr lang="en-US" sz="3200" b="1" dirty="0">
                <a:latin typeface="Siyam Rupali" panose="02000500000000020004" pitchFamily="2" charset="0"/>
                <a:cs typeface="Siyam Rupali" panose="02000500000000020004" pitchFamily="2" charset="0"/>
              </a:rPr>
              <a:t>ম</a:t>
            </a:r>
            <a:r>
              <a:rPr lang="as-IN" sz="3200" b="1" dirty="0">
                <a:latin typeface="Siyam Rupali" panose="02000500000000020004" pitchFamily="2" charset="0"/>
                <a:cs typeface="Siyam Rupali" panose="02000500000000020004" pitchFamily="2" charset="0"/>
              </a:rPr>
              <a:t>া</a:t>
            </a:r>
            <a:r>
              <a:rPr lang="en-US" sz="3200" b="1" dirty="0">
                <a:latin typeface="Siyam Rupali" panose="02000500000000020004" pitchFamily="2" charset="0"/>
                <a:cs typeface="Siyam Rupali" panose="02000500000000020004" pitchFamily="2" charset="0"/>
              </a:rPr>
              <a:t>দ</a:t>
            </a:r>
            <a:r>
              <a:rPr lang="as-IN" sz="3200" b="1" dirty="0">
                <a:latin typeface="Siyam Rupali" panose="02000500000000020004" pitchFamily="2" charset="0"/>
                <a:cs typeface="Siyam Rupali" panose="02000500000000020004" pitchFamily="2" charset="0"/>
              </a:rPr>
              <a:t>ে</a:t>
            </a:r>
            <a:r>
              <a:rPr lang="en-US" sz="3200" b="1" dirty="0">
                <a:latin typeface="Siyam Rupali" panose="02000500000000020004" pitchFamily="2" charset="0"/>
                <a:cs typeface="Siyam Rupali" panose="02000500000000020004" pitchFamily="2" charset="0"/>
              </a:rPr>
              <a:t>র </a:t>
            </a:r>
            <a:r>
              <a:rPr lang="as-IN" sz="3200" b="1" dirty="0">
                <a:latin typeface="Siyam Rupali" panose="02000500000000020004" pitchFamily="2" charset="0"/>
                <a:cs typeface="Siyam Rupali" panose="02000500000000020004" pitchFamily="2" charset="0"/>
              </a:rPr>
              <a:t>আ</a:t>
            </a:r>
            <a:r>
              <a:rPr lang="en-US" sz="3200" b="1" dirty="0">
                <a:latin typeface="Siyam Rupali" panose="02000500000000020004" pitchFamily="2" charset="0"/>
                <a:cs typeface="Siyam Rupali" panose="02000500000000020004" pitchFamily="2" charset="0"/>
              </a:rPr>
              <a:t>জ</a:t>
            </a:r>
            <a:r>
              <a:rPr lang="as-IN" sz="3200" b="1" dirty="0">
                <a:latin typeface="Siyam Rupali" panose="02000500000000020004" pitchFamily="2" charset="0"/>
                <a:cs typeface="Siyam Rupali" panose="02000500000000020004" pitchFamily="2" charset="0"/>
              </a:rPr>
              <a:t>ক</a:t>
            </a:r>
            <a:r>
              <a:rPr lang="en-US" sz="3200" b="1" dirty="0">
                <a:latin typeface="Siyam Rupali" panose="02000500000000020004" pitchFamily="2" charset="0"/>
                <a:cs typeface="Siyam Rupali" panose="02000500000000020004" pitchFamily="2" charset="0"/>
              </a:rPr>
              <a:t>ে</a:t>
            </a:r>
            <a:r>
              <a:rPr lang="as-IN" sz="3200" b="1" dirty="0">
                <a:latin typeface="Siyam Rupali" panose="02000500000000020004" pitchFamily="2" charset="0"/>
                <a:cs typeface="Siyam Rupali" panose="02000500000000020004" pitchFamily="2" charset="0"/>
              </a:rPr>
              <a:t>র</a:t>
            </a:r>
            <a:r>
              <a:rPr lang="en-US" sz="3200" b="1" dirty="0">
                <a:latin typeface="Siyam Rupali" panose="02000500000000020004" pitchFamily="2" charset="0"/>
                <a:cs typeface="Siyam Rupali" panose="02000500000000020004" pitchFamily="2" charset="0"/>
              </a:rPr>
              <a:t> </a:t>
            </a:r>
            <a:r>
              <a:rPr lang="as-IN" sz="3200" b="1" dirty="0">
                <a:latin typeface="Siyam Rupali" panose="02000500000000020004" pitchFamily="2" charset="0"/>
                <a:cs typeface="Siyam Rupali" panose="02000500000000020004" pitchFamily="2" charset="0"/>
              </a:rPr>
              <a:t>প</a:t>
            </a:r>
            <a:r>
              <a:rPr lang="en-US" sz="3200" b="1" dirty="0" err="1">
                <a:latin typeface="Siyam Rupali" panose="02000500000000020004" pitchFamily="2" charset="0"/>
                <a:cs typeface="Siyam Rupali" panose="02000500000000020004" pitchFamily="2" charset="0"/>
              </a:rPr>
              <a:t>াঠ</a:t>
            </a:r>
            <a:endParaRPr lang="en-US" b="1" dirty="0">
              <a:latin typeface="Siyam Rupali" panose="02000500000000020004" pitchFamily="2" charset="0"/>
              <a:cs typeface="Siyam Rupali" panose="02000500000000020004" pitchFamily="2" charset="0"/>
            </a:endParaRPr>
          </a:p>
          <a:p>
            <a:pPr algn="ctr"/>
            <a:r>
              <a:rPr lang="en-US" sz="4400" b="1" dirty="0" err="1">
                <a:effectLst>
                  <a:outerShdw blurRad="38100" dist="38100" dir="2700000" algn="tl">
                    <a:srgbClr val="000000">
                      <a:alpha val="43137"/>
                    </a:srgbClr>
                  </a:outerShdw>
                </a:effectLst>
                <a:latin typeface="Siyam Rupali" panose="02000500000000020004" pitchFamily="2" charset="0"/>
                <a:cs typeface="Siyam Rupali" panose="02000500000000020004" pitchFamily="2" charset="0"/>
              </a:rPr>
              <a:t>স্</a:t>
            </a:r>
            <a:r>
              <a:rPr lang="as-IN" sz="4400" b="1" dirty="0">
                <a:effectLst>
                  <a:outerShdw blurRad="38100" dist="38100" dir="2700000" algn="tl">
                    <a:srgbClr val="000000">
                      <a:alpha val="43137"/>
                    </a:srgbClr>
                  </a:outerShdw>
                </a:effectLst>
                <a:latin typeface="Siyam Rupali" panose="02000500000000020004" pitchFamily="2" charset="0"/>
                <a:cs typeface="Siyam Rupali" panose="02000500000000020004" pitchFamily="2" charset="0"/>
              </a:rPr>
              <a:t>থ</a:t>
            </a:r>
            <a:r>
              <a:rPr lang="en-US" sz="4400" b="1" dirty="0">
                <a:effectLst>
                  <a:outerShdw blurRad="38100" dist="38100" dir="2700000" algn="tl">
                    <a:srgbClr val="000000">
                      <a:alpha val="43137"/>
                    </a:srgbClr>
                  </a:outerShdw>
                </a:effectLst>
                <a:latin typeface="Siyam Rupali" panose="02000500000000020004" pitchFamily="2" charset="0"/>
                <a:cs typeface="Siyam Rupali" panose="02000500000000020004" pitchFamily="2" charset="0"/>
              </a:rPr>
              <a:t>ি</a:t>
            </a:r>
            <a:r>
              <a:rPr lang="as-IN" sz="4400" b="1" dirty="0">
                <a:effectLst>
                  <a:outerShdw blurRad="38100" dist="38100" dir="2700000" algn="tl">
                    <a:srgbClr val="000000">
                      <a:alpha val="43137"/>
                    </a:srgbClr>
                  </a:outerShdw>
                </a:effectLst>
                <a:latin typeface="Siyam Rupali" panose="02000500000000020004" pitchFamily="2" charset="0"/>
                <a:cs typeface="Siyam Rupali" panose="02000500000000020004" pitchFamily="2" charset="0"/>
              </a:rPr>
              <a:t>ত</a:t>
            </a:r>
            <a:r>
              <a:rPr lang="en-US" sz="4400" b="1" dirty="0">
                <a:effectLst>
                  <a:outerShdw blurRad="38100" dist="38100" dir="2700000" algn="tl">
                    <a:srgbClr val="000000">
                      <a:alpha val="43137"/>
                    </a:srgbClr>
                  </a:outerShdw>
                </a:effectLst>
                <a:latin typeface="Siyam Rupali" panose="02000500000000020004" pitchFamily="2" charset="0"/>
                <a:cs typeface="Siyam Rupali" panose="02000500000000020004" pitchFamily="2" charset="0"/>
              </a:rPr>
              <a:t>ি </a:t>
            </a:r>
            <a:r>
              <a:rPr lang="as-IN" sz="4400" b="1" dirty="0">
                <a:effectLst>
                  <a:outerShdw blurRad="38100" dist="38100" dir="2700000" algn="tl">
                    <a:srgbClr val="000000">
                      <a:alpha val="43137"/>
                    </a:srgbClr>
                  </a:outerShdw>
                </a:effectLst>
                <a:latin typeface="Siyam Rupali" panose="02000500000000020004" pitchFamily="2" charset="0"/>
                <a:cs typeface="Siyam Rupali" panose="02000500000000020004" pitchFamily="2" charset="0"/>
              </a:rPr>
              <a:t>ও</a:t>
            </a:r>
            <a:r>
              <a:rPr lang="en-US" sz="4400" b="1" dirty="0">
                <a:effectLst>
                  <a:outerShdw blurRad="38100" dist="38100" dir="2700000" algn="tl">
                    <a:srgbClr val="000000">
                      <a:alpha val="43137"/>
                    </a:srgbClr>
                  </a:outerShdw>
                </a:effectLst>
                <a:latin typeface="Siyam Rupali" panose="02000500000000020004" pitchFamily="2" charset="0"/>
                <a:cs typeface="Siyam Rupali" panose="02000500000000020004" pitchFamily="2" charset="0"/>
              </a:rPr>
              <a:t> </a:t>
            </a:r>
            <a:r>
              <a:rPr lang="as-IN" sz="4400" b="1" dirty="0">
                <a:effectLst>
                  <a:outerShdw blurRad="38100" dist="38100" dir="2700000" algn="tl">
                    <a:srgbClr val="000000">
                      <a:alpha val="43137"/>
                    </a:srgbClr>
                  </a:outerShdw>
                </a:effectLst>
                <a:latin typeface="Siyam Rupali" panose="02000500000000020004" pitchFamily="2" charset="0"/>
                <a:cs typeface="Siyam Rupali" panose="02000500000000020004" pitchFamily="2" charset="0"/>
              </a:rPr>
              <a:t>গ</a:t>
            </a:r>
            <a:r>
              <a:rPr lang="en-US" sz="4400" b="1" dirty="0">
                <a:effectLst>
                  <a:outerShdw blurRad="38100" dist="38100" dir="2700000" algn="tl">
                    <a:srgbClr val="000000">
                      <a:alpha val="43137"/>
                    </a:srgbClr>
                  </a:outerShdw>
                </a:effectLst>
                <a:latin typeface="Siyam Rupali" panose="02000500000000020004" pitchFamily="2" charset="0"/>
                <a:cs typeface="Siyam Rupali" panose="02000500000000020004" pitchFamily="2" charset="0"/>
              </a:rPr>
              <a:t>ত</a:t>
            </a:r>
            <a:r>
              <a:rPr lang="as-IN" sz="4400" b="1" dirty="0">
                <a:effectLst>
                  <a:outerShdw blurRad="38100" dist="38100" dir="2700000" algn="tl">
                    <a:srgbClr val="000000">
                      <a:alpha val="43137"/>
                    </a:srgbClr>
                  </a:outerShdw>
                </a:effectLst>
                <a:latin typeface="Siyam Rupali" panose="02000500000000020004" pitchFamily="2" charset="0"/>
                <a:cs typeface="Siyam Rupali" panose="02000500000000020004" pitchFamily="2" charset="0"/>
              </a:rPr>
              <a:t>ি</a:t>
            </a:r>
            <a:r>
              <a:rPr lang="en-US" sz="4400" b="1" dirty="0">
                <a:effectLst>
                  <a:outerShdw blurRad="38100" dist="38100" dir="2700000" algn="tl">
                    <a:srgbClr val="000000">
                      <a:alpha val="43137"/>
                    </a:srgbClr>
                  </a:outerShdw>
                </a:effectLst>
                <a:latin typeface="Siyam Rupali" panose="02000500000000020004" pitchFamily="2" charset="0"/>
                <a:cs typeface="Siyam Rupali" panose="02000500000000020004" pitchFamily="2" charset="0"/>
              </a:rPr>
              <a:t> </a:t>
            </a:r>
          </a:p>
        </p:txBody>
      </p:sp>
    </p:spTree>
    <p:extLst>
      <p:ext uri="{BB962C8B-B14F-4D97-AF65-F5344CB8AC3E}">
        <p14:creationId xmlns:p14="http://schemas.microsoft.com/office/powerpoint/2010/main" val="231057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r: 10 Points 2">
            <a:extLst>
              <a:ext uri="{FF2B5EF4-FFF2-40B4-BE49-F238E27FC236}">
                <a16:creationId xmlns:a16="http://schemas.microsoft.com/office/drawing/2014/main" id="{72FF1D8B-0550-4B4D-AED5-853820CED2BA}"/>
              </a:ext>
            </a:extLst>
          </p:cNvPr>
          <p:cNvSpPr/>
          <p:nvPr/>
        </p:nvSpPr>
        <p:spPr>
          <a:xfrm>
            <a:off x="4072128" y="390144"/>
            <a:ext cx="4047744" cy="2036064"/>
          </a:xfrm>
          <a:prstGeom prst="star1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C8388387-844E-4870-8108-5996C0B18147}"/>
              </a:ext>
            </a:extLst>
          </p:cNvPr>
          <p:cNvSpPr txBox="1"/>
          <p:nvPr/>
        </p:nvSpPr>
        <p:spPr>
          <a:xfrm>
            <a:off x="4700016" y="900344"/>
            <a:ext cx="2791968" cy="1015663"/>
          </a:xfrm>
          <a:prstGeom prst="rect">
            <a:avLst/>
          </a:prstGeom>
          <a:noFill/>
          <a:ln>
            <a:noFill/>
          </a:ln>
          <a:scene3d>
            <a:camera prst="orthographicFront">
              <a:rot lat="300000" lon="0" rev="0"/>
            </a:camera>
            <a:lightRig rig="threePt" dir="t"/>
          </a:scene3d>
        </p:spPr>
        <p:txBody>
          <a:bodyPr wrap="square" rtlCol="0">
            <a:spAutoFit/>
          </a:bodyPr>
          <a:lstStyle/>
          <a:p>
            <a:pPr algn="ctr"/>
            <a:r>
              <a:rPr lang="en-US" sz="6000" b="1" dirty="0" err="1">
                <a:solidFill>
                  <a:srgbClr val="0070C0"/>
                </a:solidFill>
                <a:latin typeface="NikoshBAN" panose="02000000000000000000" pitchFamily="2" charset="0"/>
                <a:cs typeface="NikoshBAN" panose="02000000000000000000" pitchFamily="2" charset="0"/>
              </a:rPr>
              <a:t>শিখনফল</a:t>
            </a:r>
            <a:endParaRPr lang="en-US" sz="6000" b="1" dirty="0">
              <a:solidFill>
                <a:srgbClr val="0070C0"/>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7009FAD8-D360-4DE4-98C0-06B3C60F1D19}"/>
              </a:ext>
            </a:extLst>
          </p:cNvPr>
          <p:cNvSpPr txBox="1"/>
          <p:nvPr/>
        </p:nvSpPr>
        <p:spPr>
          <a:xfrm>
            <a:off x="1365504" y="3157728"/>
            <a:ext cx="7242048" cy="1569660"/>
          </a:xfrm>
          <a:prstGeom prst="rect">
            <a:avLst/>
          </a:prstGeom>
          <a:noFill/>
        </p:spPr>
        <p:txBody>
          <a:bodyPr wrap="square" rtlCol="0">
            <a:spAutoFit/>
          </a:bodyPr>
          <a:lstStyle/>
          <a:p>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াঠ</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শেষে</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marL="914400" lvl="1" indent="-457200">
              <a:buFont typeface="Arial" panose="020B0604020202020204" pitchFamily="34" charset="0"/>
              <a:buChar char="•"/>
            </a:pPr>
            <a:r>
              <a:rPr lang="en-US" sz="3200" b="1" dirty="0" err="1">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স্থিতি</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3200" b="1" dirty="0" err="1">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গতি</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a:t>
            </a:r>
            <a:r>
              <a:rPr lang="as-IN"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as-IN"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marL="914400" lvl="1" indent="-457200">
              <a:buFont typeface="Arial" panose="020B0604020202020204" pitchFamily="34" charset="0"/>
              <a:buChar char="•"/>
            </a:pPr>
            <a:r>
              <a:rPr lang="en-US" sz="3200" b="1" dirty="0" err="1">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বিভিন্ন</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প্রকার</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গতির</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মধ্যে</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a:t>
            </a:r>
            <a:r>
              <a:rPr lang="as-IN"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b="1" dirty="0" err="1">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থক্য</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3200" b="1"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749320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4C36BB-745A-4D95-B18D-FAFC5534480B}"/>
              </a:ext>
            </a:extLst>
          </p:cNvPr>
          <p:cNvSpPr txBox="1"/>
          <p:nvPr/>
        </p:nvSpPr>
        <p:spPr>
          <a:xfrm>
            <a:off x="487680" y="5560556"/>
            <a:ext cx="10094976" cy="1077218"/>
          </a:xfrm>
          <a:prstGeom prst="rect">
            <a:avLst/>
          </a:prstGeom>
          <a:noFill/>
        </p:spPr>
        <p:txBody>
          <a:bodyPr wrap="square" rtlCol="0">
            <a:spAutoFit/>
          </a:bodyPr>
          <a:lstStyle/>
          <a:p>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বস্তু</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অবস্</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করলে</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গতি</a:t>
            </a:r>
            <a:r>
              <a:rPr lang="as-IN" sz="32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a:t>
            </a:r>
            <a:r>
              <a:rPr lang="en-US" sz="32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en-US" sz="32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en-US" sz="32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as-IN" sz="32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2B5FD0F0-B4BD-40DE-95BC-0816E9A0E28E}"/>
              </a:ext>
            </a:extLst>
          </p:cNvPr>
          <p:cNvSpPr txBox="1"/>
          <p:nvPr/>
        </p:nvSpPr>
        <p:spPr>
          <a:xfrm>
            <a:off x="798576" y="2406242"/>
            <a:ext cx="10094976" cy="1077218"/>
          </a:xfrm>
          <a:prstGeom prst="rect">
            <a:avLst/>
          </a:prstGeom>
          <a:noFill/>
        </p:spPr>
        <p:txBody>
          <a:bodyPr wrap="square" rtlCol="0">
            <a:spAutoFit/>
          </a:bodyPr>
          <a:lstStyle/>
          <a:p>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বস্তু</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অবস্</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করলে</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3200"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্থিতিশীল</a:t>
            </a:r>
            <a:r>
              <a:rPr lang="en-US" sz="32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as-IN" sz="3200"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থিতি</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8" name="Picture 7">
            <a:extLst>
              <a:ext uri="{FF2B5EF4-FFF2-40B4-BE49-F238E27FC236}">
                <a16:creationId xmlns:a16="http://schemas.microsoft.com/office/drawing/2014/main" id="{EF5E989B-78C8-47FD-93BC-2DF704DCC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1860" y="3429000"/>
            <a:ext cx="4166616" cy="1905000"/>
          </a:xfrm>
          <a:prstGeom prst="rect">
            <a:avLst/>
          </a:prstGeom>
        </p:spPr>
      </p:pic>
      <p:pic>
        <p:nvPicPr>
          <p:cNvPr id="6" name="Picture 5">
            <a:extLst>
              <a:ext uri="{FF2B5EF4-FFF2-40B4-BE49-F238E27FC236}">
                <a16:creationId xmlns:a16="http://schemas.microsoft.com/office/drawing/2014/main" id="{01357FEC-A72A-4EF8-9A56-E483120674F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98976" y="-91700"/>
            <a:ext cx="5669280" cy="2669153"/>
          </a:xfrm>
          <a:prstGeom prst="rect">
            <a:avLst/>
          </a:prstGeom>
        </p:spPr>
      </p:pic>
    </p:spTree>
    <p:extLst>
      <p:ext uri="{BB962C8B-B14F-4D97-AF65-F5344CB8AC3E}">
        <p14:creationId xmlns:p14="http://schemas.microsoft.com/office/powerpoint/2010/main" val="271218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2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lt">
                                    <p:tmPct val="20000"/>
                                  </p:iterate>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Down Arrow 1">
            <a:extLst>
              <a:ext uri="{FF2B5EF4-FFF2-40B4-BE49-F238E27FC236}">
                <a16:creationId xmlns:a16="http://schemas.microsoft.com/office/drawing/2014/main" id="{CC515CF7-C3C2-4B7C-8506-7411869EED04}"/>
              </a:ext>
            </a:extLst>
          </p:cNvPr>
          <p:cNvSpPr/>
          <p:nvPr/>
        </p:nvSpPr>
        <p:spPr>
          <a:xfrm>
            <a:off x="3758999" y="524256"/>
            <a:ext cx="3803904" cy="1024128"/>
          </a:xfrm>
          <a:prstGeom prst="downArrowCallout">
            <a:avLst/>
          </a:prstGeom>
          <a:blipFill>
            <a:blip r:embed="rId2"/>
            <a:tile tx="0" ty="0" sx="100000" sy="100000" flip="none" algn="tl"/>
          </a:blipFill>
        </p:spPr>
        <p:style>
          <a:lnRef idx="2">
            <a:schemeClr val="accent6"/>
          </a:lnRef>
          <a:fillRef idx="1">
            <a:schemeClr val="lt1"/>
          </a:fillRef>
          <a:effectRef idx="0">
            <a:schemeClr val="accent6"/>
          </a:effectRef>
          <a:fontRef idx="minor">
            <a:schemeClr val="dk1"/>
          </a:fontRef>
        </p:style>
        <p:txBody>
          <a:bodyPr rtlCol="0" anchor="ctr"/>
          <a:lstStyle/>
          <a:p>
            <a:endParaRPr lang="en-US" dirty="0">
              <a:ln w="38100">
                <a:solidFill>
                  <a:schemeClr val="tx1"/>
                </a:solidFill>
              </a:ln>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C9CB2BD8-B21A-41DA-A9D6-8317772D82A2}"/>
              </a:ext>
            </a:extLst>
          </p:cNvPr>
          <p:cNvSpPr txBox="1"/>
          <p:nvPr/>
        </p:nvSpPr>
        <p:spPr>
          <a:xfrm>
            <a:off x="4474464" y="524256"/>
            <a:ext cx="2295958" cy="646331"/>
          </a:xfrm>
          <a:prstGeom prst="rect">
            <a:avLst/>
          </a:prstGeom>
          <a:solidFill>
            <a:srgbClr val="FFFF00"/>
          </a:solidFill>
        </p:spPr>
        <p:txBody>
          <a:bodyPr wrap="square" rtlCol="0">
            <a:spAutoFit/>
          </a:bodyPr>
          <a:lstStyle/>
          <a:p>
            <a:pPr algn="ctr"/>
            <a:r>
              <a:rPr lang="en-US" sz="3600" b="1" dirty="0">
                <a:latin typeface="NikoshBAN" panose="02000000000000000000" pitchFamily="2" charset="0"/>
                <a:cs typeface="NikoshBAN" panose="02000000000000000000" pitchFamily="2" charset="0"/>
              </a:rPr>
              <a:t>গ</a:t>
            </a:r>
            <a:r>
              <a:rPr lang="as-IN" sz="3600" b="1" dirty="0">
                <a:latin typeface="NikoshBAN" panose="02000000000000000000" pitchFamily="2" charset="0"/>
                <a:cs typeface="NikoshBAN" panose="02000000000000000000" pitchFamily="2" charset="0"/>
              </a:rPr>
              <a:t>ত</a:t>
            </a:r>
            <a:r>
              <a:rPr lang="en-US" sz="3600" b="1" dirty="0">
                <a:latin typeface="NikoshBAN" panose="02000000000000000000" pitchFamily="2" charset="0"/>
                <a:cs typeface="NikoshBAN" panose="02000000000000000000" pitchFamily="2" charset="0"/>
              </a:rPr>
              <a:t>ি</a:t>
            </a:r>
          </a:p>
        </p:txBody>
      </p:sp>
      <p:cxnSp>
        <p:nvCxnSpPr>
          <p:cNvPr id="6" name="Straight Connector 5">
            <a:extLst>
              <a:ext uri="{FF2B5EF4-FFF2-40B4-BE49-F238E27FC236}">
                <a16:creationId xmlns:a16="http://schemas.microsoft.com/office/drawing/2014/main" id="{9E34C66B-E802-430C-B7AE-9068F858ED96}"/>
              </a:ext>
            </a:extLst>
          </p:cNvPr>
          <p:cNvCxnSpPr/>
          <p:nvPr/>
        </p:nvCxnSpPr>
        <p:spPr>
          <a:xfrm flipV="1">
            <a:off x="1133856" y="1706802"/>
            <a:ext cx="8278368" cy="8534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Arrow: Down 6">
            <a:extLst>
              <a:ext uri="{FF2B5EF4-FFF2-40B4-BE49-F238E27FC236}">
                <a16:creationId xmlns:a16="http://schemas.microsoft.com/office/drawing/2014/main" id="{6032B6D5-873E-4F7B-8429-03DC8AAA12AC}"/>
              </a:ext>
            </a:extLst>
          </p:cNvPr>
          <p:cNvSpPr/>
          <p:nvPr/>
        </p:nvSpPr>
        <p:spPr>
          <a:xfrm>
            <a:off x="1133856" y="1792146"/>
            <a:ext cx="633984" cy="15758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87A421B1-F8CC-408B-A36E-3618204D16B0}"/>
              </a:ext>
            </a:extLst>
          </p:cNvPr>
          <p:cNvSpPr/>
          <p:nvPr/>
        </p:nvSpPr>
        <p:spPr>
          <a:xfrm>
            <a:off x="3125015" y="1792146"/>
            <a:ext cx="633984" cy="162458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DDA2841A-AE80-42ED-B883-81723A02D866}"/>
              </a:ext>
            </a:extLst>
          </p:cNvPr>
          <p:cNvSpPr/>
          <p:nvPr/>
        </p:nvSpPr>
        <p:spPr>
          <a:xfrm>
            <a:off x="5246423" y="1723906"/>
            <a:ext cx="633984" cy="162458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A26A6329-6FA2-4B07-A5E2-8D23A060B74C}"/>
              </a:ext>
            </a:extLst>
          </p:cNvPr>
          <p:cNvSpPr/>
          <p:nvPr/>
        </p:nvSpPr>
        <p:spPr>
          <a:xfrm>
            <a:off x="7237582" y="1706802"/>
            <a:ext cx="687218" cy="170992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90AA92A6-8314-4B1E-B61E-158347A34D3A}"/>
              </a:ext>
            </a:extLst>
          </p:cNvPr>
          <p:cNvSpPr/>
          <p:nvPr/>
        </p:nvSpPr>
        <p:spPr>
          <a:xfrm>
            <a:off x="8796528" y="1696473"/>
            <a:ext cx="615696" cy="16977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781F37-462A-4C0D-8597-E69B68CD79E5}"/>
              </a:ext>
            </a:extLst>
          </p:cNvPr>
          <p:cNvSpPr txBox="1"/>
          <p:nvPr/>
        </p:nvSpPr>
        <p:spPr>
          <a:xfrm>
            <a:off x="4767072" y="3463791"/>
            <a:ext cx="1737511" cy="584775"/>
          </a:xfrm>
          <a:prstGeom prst="rect">
            <a:avLst/>
          </a:prstGeom>
          <a:noFill/>
        </p:spPr>
        <p:txBody>
          <a:bodyPr vert="horz" wrap="square" rtlCol="0">
            <a:spAutoFit/>
          </a:bodyPr>
          <a:lstStyle/>
          <a:p>
            <a:r>
              <a:rPr lang="en-US" sz="32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a:t>
            </a:r>
            <a:r>
              <a:rPr lang="as-IN" sz="32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en-US" sz="32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 </a:t>
            </a:r>
            <a:r>
              <a:rPr lang="as-IN" sz="32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en-US" sz="32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as-IN" sz="32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5120421F-A7A5-4173-99A2-CC455B0F94F4}"/>
              </a:ext>
            </a:extLst>
          </p:cNvPr>
          <p:cNvSpPr txBox="1"/>
          <p:nvPr/>
        </p:nvSpPr>
        <p:spPr>
          <a:xfrm>
            <a:off x="2560320" y="3468703"/>
            <a:ext cx="2133599" cy="890171"/>
          </a:xfrm>
          <a:prstGeom prst="cloudCallout">
            <a:avLst/>
          </a:prstGeom>
          <a:noFill/>
        </p:spPr>
        <p:txBody>
          <a:bodyPr wrap="square" rtlCol="0">
            <a:spAutoFit/>
          </a:bodyPr>
          <a:lstStyle/>
          <a:p>
            <a:r>
              <a:rPr lang="en-US" sz="32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ঘূর্ণন</a:t>
            </a:r>
            <a:r>
              <a:rPr lang="en-US" sz="32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গতি</a:t>
            </a:r>
            <a:r>
              <a:rPr lang="en-US" sz="32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5" name="TextBox 14">
            <a:extLst>
              <a:ext uri="{FF2B5EF4-FFF2-40B4-BE49-F238E27FC236}">
                <a16:creationId xmlns:a16="http://schemas.microsoft.com/office/drawing/2014/main" id="{C29A893B-D665-4792-9785-7B34132586CB}"/>
              </a:ext>
            </a:extLst>
          </p:cNvPr>
          <p:cNvSpPr txBox="1"/>
          <p:nvPr/>
        </p:nvSpPr>
        <p:spPr>
          <a:xfrm>
            <a:off x="743712" y="3509510"/>
            <a:ext cx="1642057" cy="584775"/>
          </a:xfrm>
          <a:prstGeom prst="rect">
            <a:avLst/>
          </a:prstGeom>
          <a:noFill/>
        </p:spPr>
        <p:txBody>
          <a:bodyPr wrap="square" rtlCol="0">
            <a:spAutoFit/>
          </a:bodyPr>
          <a:lstStyle/>
          <a:p>
            <a:r>
              <a:rPr lang="en-US" sz="3200" b="1" dirty="0" err="1">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as-IN" sz="32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r>
              <a:rPr lang="en-US" sz="32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2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en-US" sz="32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as-IN" sz="32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b="1"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D46CE44F-830B-4B4B-9BE4-46B9AE9C1F55}"/>
              </a:ext>
            </a:extLst>
          </p:cNvPr>
          <p:cNvSpPr txBox="1"/>
          <p:nvPr/>
        </p:nvSpPr>
        <p:spPr>
          <a:xfrm>
            <a:off x="6384746" y="3523487"/>
            <a:ext cx="2076804" cy="584775"/>
          </a:xfrm>
          <a:prstGeom prst="rect">
            <a:avLst/>
          </a:prstGeom>
          <a:noFill/>
        </p:spPr>
        <p:txBody>
          <a:bodyPr wrap="square" rtlCol="0">
            <a:spAutoFit/>
          </a:bodyPr>
          <a:lstStyle/>
          <a:p>
            <a:pPr algn="ctr"/>
            <a:r>
              <a:rPr lang="as-IN" sz="32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পর্যাবৃত্ত গতি </a:t>
            </a:r>
            <a:endParaRPr lang="en-US" sz="3200" b="1" dirty="0">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CA45ECA0-BBAC-46BF-A0CA-1D501B9F0829}"/>
              </a:ext>
            </a:extLst>
          </p:cNvPr>
          <p:cNvSpPr txBox="1"/>
          <p:nvPr/>
        </p:nvSpPr>
        <p:spPr>
          <a:xfrm>
            <a:off x="8260231" y="3463791"/>
            <a:ext cx="2076804" cy="584775"/>
          </a:xfrm>
          <a:prstGeom prst="rect">
            <a:avLst/>
          </a:prstGeom>
          <a:noFill/>
        </p:spPr>
        <p:txBody>
          <a:bodyPr wrap="square" rtlCol="0">
            <a:spAutoFit/>
          </a:bodyPr>
          <a:lstStyle/>
          <a:p>
            <a:pPr algn="ct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as-IN"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as-IN"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 </a:t>
            </a:r>
            <a:r>
              <a:rPr lang="as-IN"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en-US" sz="32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32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25823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1+#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4D343-530B-4301-8EC1-6FDE8758AF86}"/>
              </a:ext>
            </a:extLst>
          </p:cNvPr>
          <p:cNvSpPr/>
          <p:nvPr/>
        </p:nvSpPr>
        <p:spPr>
          <a:xfrm>
            <a:off x="304800" y="243840"/>
            <a:ext cx="11253216" cy="6986528"/>
          </a:xfrm>
          <a:prstGeom prst="rect">
            <a:avLst/>
          </a:prstGeom>
        </p:spPr>
        <p:txBody>
          <a:bodyPr wrap="square">
            <a:spAutoFit/>
          </a:bodyPr>
          <a:lstStyle/>
          <a:p>
            <a:r>
              <a:rPr lang="as-IN" sz="3200" b="1" u="sng"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রৈখিক গতিঃ </a:t>
            </a:r>
            <a:r>
              <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বস্তু যদি একটি সরল রেখা বরাবর গতিশীল হয় অর্থাৎ কোনো বস্তুর গতি যদি একটি সরলরেখার উপর সীমাবদ্ধ থাকে, তাহলে তার গতিকে রৈখিক গতি বলে ৷ একটি সোজা স</a:t>
            </a:r>
            <a:r>
              <a:rPr lang="en-US"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কোনো গা</a:t>
            </a:r>
            <a:r>
              <a:rPr lang="en-US"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গতি রৈখিক গতি ৷</a:t>
            </a:r>
            <a:endParaRPr lang="en-US"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as-IN" sz="3200" b="1" u="sng"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ঘূর্ণন গতি: </a:t>
            </a:r>
            <a:r>
              <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যখন কোনো বস্তু কোনো নির্দি</a:t>
            </a:r>
            <a:r>
              <a:rPr lang="en-US" sz="3200" dirty="0" err="1">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ষ্ট</a:t>
            </a:r>
            <a:r>
              <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বিন্দু বা অক্ষ থেকে বস্তু</a:t>
            </a:r>
            <a:r>
              <a:rPr lang="en-US"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কণাগুলোর দূরত্ব অপরিবর্তিত রেখে ঐ বিন্দু বা অক্ষকে কেন্দ্র করে ঘোৱে তখন সে বস্তুর গতিকে ঘূর্ণন গতি বলে ৷ যেমন বৈদ্যুতিক পাখার গতি, ঘড়ির কাটার গতি ইত্যাদি ৷</a:t>
            </a:r>
            <a:br>
              <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b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A7A9693A-EBCD-4ACF-9781-AF32EA418620}"/>
              </a:ext>
            </a:extLst>
          </p:cNvPr>
          <p:cNvPicPr>
            <a:picLocks noChangeAspect="1"/>
          </p:cNvPicPr>
          <p:nvPr/>
        </p:nvPicPr>
        <p:blipFill rotWithShape="1">
          <a:blip r:embed="rId2">
            <a:extLst>
              <a:ext uri="{28A0092B-C50C-407E-A947-70E740481C1C}">
                <a14:useLocalDpi xmlns:a14="http://schemas.microsoft.com/office/drawing/2010/main" val="0"/>
              </a:ext>
            </a:extLst>
          </a:blip>
          <a:srcRect r="5470" b="78845"/>
          <a:stretch/>
        </p:blipFill>
        <p:spPr>
          <a:xfrm>
            <a:off x="1267968" y="1941576"/>
            <a:ext cx="7107935" cy="1450848"/>
          </a:xfrm>
          <a:prstGeom prst="rect">
            <a:avLst/>
          </a:prstGeom>
        </p:spPr>
      </p:pic>
      <p:pic>
        <p:nvPicPr>
          <p:cNvPr id="4" name="Picture 3">
            <a:extLst>
              <a:ext uri="{FF2B5EF4-FFF2-40B4-BE49-F238E27FC236}">
                <a16:creationId xmlns:a16="http://schemas.microsoft.com/office/drawing/2014/main" id="{134AEA90-1CF1-443B-945A-1793F4B1C159}"/>
              </a:ext>
            </a:extLst>
          </p:cNvPr>
          <p:cNvPicPr>
            <a:picLocks noChangeAspect="1"/>
          </p:cNvPicPr>
          <p:nvPr/>
        </p:nvPicPr>
        <p:blipFill rotWithShape="1">
          <a:blip r:embed="rId2">
            <a:extLst>
              <a:ext uri="{28A0092B-C50C-407E-A947-70E740481C1C}">
                <a14:useLocalDpi xmlns:a14="http://schemas.microsoft.com/office/drawing/2010/main" val="0"/>
              </a:ext>
            </a:extLst>
          </a:blip>
          <a:srcRect l="-1" t="19200" r="-3465" b="62800"/>
          <a:stretch/>
        </p:blipFill>
        <p:spPr>
          <a:xfrm>
            <a:off x="1962912" y="5474208"/>
            <a:ext cx="6717792" cy="1234440"/>
          </a:xfrm>
          <a:prstGeom prst="rect">
            <a:avLst/>
          </a:prstGeom>
        </p:spPr>
      </p:pic>
    </p:spTree>
    <p:extLst>
      <p:ext uri="{BB962C8B-B14F-4D97-AF65-F5344CB8AC3E}">
        <p14:creationId xmlns:p14="http://schemas.microsoft.com/office/powerpoint/2010/main" val="144965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789D67-683D-4D28-9650-D8595A08ECFC}"/>
              </a:ext>
            </a:extLst>
          </p:cNvPr>
          <p:cNvSpPr/>
          <p:nvPr/>
        </p:nvSpPr>
        <p:spPr>
          <a:xfrm>
            <a:off x="292608" y="365760"/>
            <a:ext cx="11533632" cy="6494085"/>
          </a:xfrm>
          <a:prstGeom prst="rect">
            <a:avLst/>
          </a:prstGeom>
        </p:spPr>
        <p:txBody>
          <a:bodyPr wrap="square">
            <a:spAutoFit/>
          </a:bodyPr>
          <a:lstStyle/>
          <a:p>
            <a:r>
              <a:rPr lang="as-IN" sz="32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চলন গতিঃ</a:t>
            </a:r>
            <a:r>
              <a:rPr lang="as-IN"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বস্তু যদি এমনভাবে চলতে থাকে যাতে করে বস্তুর সকল কণা একই সময়ে একই দিকে সমান দূরত্ব অতিক্রম করে. তাহলে ঐ গতিকে চলন গতি বলে ৷</a:t>
            </a:r>
            <a:endParaRPr lang="en-US"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br>
              <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endPar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একখানা বইকে ঘুরতে না দিয়ে ঠেলে টেবিলের এক প্রান্ত থেকে অন্য প্রান্তে নিয়ে গেলে এই গতি চলন গতি হবে ৷ কারণ বই এর প্রতিটি কণা সমান সময়ে একই দিকে সমান দূরত্ব অতিক্রম করবে৷</a:t>
            </a:r>
            <a:br>
              <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br>
              <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endParaRPr lang="as-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br>
              <a:rPr lang="as-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0E415127-7B01-46ED-BFE8-A2626798412C}"/>
              </a:ext>
            </a:extLst>
          </p:cNvPr>
          <p:cNvPicPr>
            <a:picLocks noChangeAspect="1"/>
          </p:cNvPicPr>
          <p:nvPr/>
        </p:nvPicPr>
        <p:blipFill rotWithShape="1">
          <a:blip r:embed="rId2">
            <a:extLst>
              <a:ext uri="{28A0092B-C50C-407E-A947-70E740481C1C}">
                <a14:useLocalDpi xmlns:a14="http://schemas.microsoft.com/office/drawing/2010/main" val="0"/>
              </a:ext>
            </a:extLst>
          </a:blip>
          <a:srcRect t="37156" r="1538" b="39378"/>
          <a:stretch/>
        </p:blipFill>
        <p:spPr>
          <a:xfrm>
            <a:off x="2865120" y="1438656"/>
            <a:ext cx="6968948" cy="1669512"/>
          </a:xfrm>
          <a:prstGeom prst="rect">
            <a:avLst/>
          </a:prstGeom>
        </p:spPr>
      </p:pic>
    </p:spTree>
    <p:extLst>
      <p:ext uri="{BB962C8B-B14F-4D97-AF65-F5344CB8AC3E}">
        <p14:creationId xmlns:p14="http://schemas.microsoft.com/office/powerpoint/2010/main" val="19496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13344F-3B39-4B5C-B090-69471473E3B7}"/>
              </a:ext>
            </a:extLst>
          </p:cNvPr>
          <p:cNvSpPr txBox="1"/>
          <p:nvPr/>
        </p:nvSpPr>
        <p:spPr>
          <a:xfrm>
            <a:off x="262128" y="794802"/>
            <a:ext cx="11667744" cy="6063198"/>
          </a:xfrm>
          <a:prstGeom prst="rect">
            <a:avLst/>
          </a:prstGeom>
          <a:noFill/>
        </p:spPr>
        <p:txBody>
          <a:bodyPr wrap="square" rtlCol="0">
            <a:spAutoFit/>
          </a:bodyPr>
          <a:lstStyle/>
          <a:p>
            <a:r>
              <a:rPr lang="as-IN" sz="3600" b="1" u="sng" dirty="0">
                <a:solidFill>
                  <a:srgbClr val="00B050"/>
                </a:solidFill>
                <a:latin typeface="NikoshBAN" panose="02000000000000000000" pitchFamily="2" charset="0"/>
                <a:cs typeface="NikoshBAN" panose="02000000000000000000" pitchFamily="2" charset="0"/>
              </a:rPr>
              <a:t>পর্যাবৃত্ত গতিঃ </a:t>
            </a:r>
            <a:r>
              <a:rPr lang="as-IN" sz="3200" b="1" dirty="0">
                <a:solidFill>
                  <a:srgbClr val="000000"/>
                </a:solidFill>
                <a:latin typeface="NikoshBAN" panose="02000000000000000000" pitchFamily="2" charset="0"/>
                <a:cs typeface="NikoshBAN" panose="02000000000000000000" pitchFamily="2" charset="0"/>
              </a:rPr>
              <a:t>কোনো গতিশীল বস্তুকণার গতি যদি এমন হয় যে , এটি এর গতি পথে কোনো নির্দিষ্ট বিন্দুকে নির্দিষ্ট সময় পর পর একই দিক থেকে অতিক্রম করে তাহলে সেই গতিকে পর্যাবৃত্ত গতি বলে ৷</a:t>
            </a:r>
            <a:endParaRPr lang="en-US" sz="3200" b="1" dirty="0">
              <a:solidFill>
                <a:srgbClr val="000000"/>
              </a:solidFill>
              <a:latin typeface="NikoshBAN" panose="02000000000000000000" pitchFamily="2" charset="0"/>
              <a:cs typeface="NikoshBAN" panose="02000000000000000000" pitchFamily="2" charset="0"/>
            </a:endParaRPr>
          </a:p>
          <a:p>
            <a:endParaRPr lang="en-US" sz="3200" b="1" dirty="0">
              <a:solidFill>
                <a:srgbClr val="000000"/>
              </a:solidFill>
              <a:latin typeface="NikoshBAN" panose="02000000000000000000" pitchFamily="2" charset="0"/>
              <a:cs typeface="NikoshBAN" panose="02000000000000000000" pitchFamily="2" charset="0"/>
            </a:endParaRPr>
          </a:p>
          <a:p>
            <a:endParaRPr lang="en-US" sz="3200" b="1" dirty="0">
              <a:solidFill>
                <a:srgbClr val="000000"/>
              </a:solidFill>
              <a:latin typeface="NikoshBAN" panose="02000000000000000000" pitchFamily="2" charset="0"/>
              <a:cs typeface="NikoshBAN" panose="02000000000000000000" pitchFamily="2" charset="0"/>
            </a:endParaRPr>
          </a:p>
          <a:p>
            <a:endParaRPr lang="en-US" sz="3200" b="1" dirty="0">
              <a:solidFill>
                <a:srgbClr val="000000"/>
              </a:solidFill>
              <a:latin typeface="NikoshBAN" panose="02000000000000000000" pitchFamily="2" charset="0"/>
              <a:cs typeface="NikoshBAN" panose="02000000000000000000" pitchFamily="2" charset="0"/>
            </a:endParaRPr>
          </a:p>
          <a:p>
            <a:br>
              <a:rPr lang="as-IN" sz="3200" b="1" dirty="0">
                <a:solidFill>
                  <a:srgbClr val="000000"/>
                </a:solidFill>
                <a:latin typeface="NikoshBAN" panose="02000000000000000000" pitchFamily="2" charset="0"/>
                <a:cs typeface="NikoshBAN" panose="02000000000000000000" pitchFamily="2" charset="0"/>
              </a:rPr>
            </a:br>
            <a:r>
              <a:rPr lang="as-IN" sz="3200" b="1" dirty="0">
                <a:solidFill>
                  <a:srgbClr val="000000"/>
                </a:solidFill>
                <a:latin typeface="NikoshBAN" panose="02000000000000000000" pitchFamily="2" charset="0"/>
                <a:cs typeface="NikoshBAN" panose="02000000000000000000" pitchFamily="2" charset="0"/>
              </a:rPr>
              <a:t>এই গতি বৃত্তাকার, উপবৃত্তাকার বা সরলরৈখিক হতে পারে। ঘড়ির কাঁটার গতি, সূর্যের চারদিকে পৃথিবীর গতি, বাষ্প বা পেট্রোল ইঞ্জিনের সিলিণ্ডারের মধ্যে পিস্টনের গতি পর্যাবৃত্ত গতি। পর্যাবৃত্ত গতিসম্পন্ন কোনো কণা যে নির্দিষ্ট সময় পর পর নির্দিষ্ট বিন্দুকে নির্দিষ্ট দিক দিয়ে অতিক্রম করে সেই </a:t>
            </a:r>
            <a:r>
              <a:rPr lang="as-IN" sz="3200" b="1" dirty="0">
                <a:latin typeface="NikoshBAN" panose="02000000000000000000" pitchFamily="2" charset="0"/>
                <a:cs typeface="NikoshBAN" panose="02000000000000000000" pitchFamily="2" charset="0"/>
              </a:rPr>
              <a:t>সময়কে</a:t>
            </a:r>
            <a:r>
              <a:rPr lang="as-IN" sz="3200" b="1" dirty="0">
                <a:solidFill>
                  <a:srgbClr val="FF0000"/>
                </a:solidFill>
                <a:latin typeface="NikoshBAN" panose="02000000000000000000" pitchFamily="2" charset="0"/>
                <a:cs typeface="NikoshBAN" panose="02000000000000000000" pitchFamily="2" charset="0"/>
              </a:rPr>
              <a:t> পর্যায়কাল </a:t>
            </a:r>
            <a:r>
              <a:rPr lang="as-IN" sz="3200" b="1" dirty="0">
                <a:solidFill>
                  <a:srgbClr val="000000"/>
                </a:solidFill>
                <a:latin typeface="NikoshBAN" panose="02000000000000000000" pitchFamily="2" charset="0"/>
                <a:cs typeface="NikoshBAN" panose="02000000000000000000" pitchFamily="2" charset="0"/>
              </a:rPr>
              <a:t>বলে।</a:t>
            </a:r>
            <a:br>
              <a:rPr lang="as-IN" sz="3200" b="1" dirty="0">
                <a:solidFill>
                  <a:srgbClr val="000000"/>
                </a:solidFill>
                <a:latin typeface="NikoshBAN" panose="02000000000000000000" pitchFamily="2" charset="0"/>
                <a:cs typeface="NikoshBAN" panose="02000000000000000000" pitchFamily="2" charset="0"/>
              </a:rPr>
            </a:br>
            <a:endParaRPr lang="en-US" sz="3200" b="1"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36807517-394C-4752-87D8-89722E967B57}"/>
              </a:ext>
            </a:extLst>
          </p:cNvPr>
          <p:cNvPicPr>
            <a:picLocks noChangeAspect="1"/>
          </p:cNvPicPr>
          <p:nvPr/>
        </p:nvPicPr>
        <p:blipFill rotWithShape="1">
          <a:blip r:embed="rId2">
            <a:extLst>
              <a:ext uri="{28A0092B-C50C-407E-A947-70E740481C1C}">
                <a14:useLocalDpi xmlns:a14="http://schemas.microsoft.com/office/drawing/2010/main" val="0"/>
              </a:ext>
            </a:extLst>
          </a:blip>
          <a:srcRect l="3200" t="9423" r="14668" b="27555"/>
          <a:stretch/>
        </p:blipFill>
        <p:spPr>
          <a:xfrm>
            <a:off x="7924800" y="1975104"/>
            <a:ext cx="3694339" cy="2126044"/>
          </a:xfrm>
          <a:prstGeom prst="rect">
            <a:avLst/>
          </a:prstGeom>
        </p:spPr>
      </p:pic>
      <p:pic>
        <p:nvPicPr>
          <p:cNvPr id="4" name="Picture 3">
            <a:extLst>
              <a:ext uri="{FF2B5EF4-FFF2-40B4-BE49-F238E27FC236}">
                <a16:creationId xmlns:a16="http://schemas.microsoft.com/office/drawing/2014/main" id="{EED1FF8E-78CB-4104-9DE8-7B5EF5AEB753}"/>
              </a:ext>
            </a:extLst>
          </p:cNvPr>
          <p:cNvPicPr>
            <a:picLocks noChangeAspect="1"/>
          </p:cNvPicPr>
          <p:nvPr/>
        </p:nvPicPr>
        <p:blipFill rotWithShape="1">
          <a:blip r:embed="rId3">
            <a:extLst>
              <a:ext uri="{28A0092B-C50C-407E-A947-70E740481C1C}">
                <a14:useLocalDpi xmlns:a14="http://schemas.microsoft.com/office/drawing/2010/main" val="0"/>
              </a:ext>
            </a:extLst>
          </a:blip>
          <a:srcRect l="5182" t="60022" b="16511"/>
          <a:stretch/>
        </p:blipFill>
        <p:spPr>
          <a:xfrm>
            <a:off x="365761" y="2379758"/>
            <a:ext cx="6469210" cy="1609344"/>
          </a:xfrm>
          <a:prstGeom prst="rect">
            <a:avLst/>
          </a:prstGeom>
        </p:spPr>
      </p:pic>
    </p:spTree>
    <p:extLst>
      <p:ext uri="{BB962C8B-B14F-4D97-AF65-F5344CB8AC3E}">
        <p14:creationId xmlns:p14="http://schemas.microsoft.com/office/powerpoint/2010/main" val="42777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type="lt">
                                    <p:tmPct val="25000"/>
                                  </p:iterate>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805</Words>
  <Application>Microsoft Office PowerPoint</Application>
  <PresentationFormat>Widescreen</PresentationFormat>
  <Paragraphs>69</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 Math</vt:lpstr>
      <vt:lpstr>NikoshBAN</vt:lpstr>
      <vt:lpstr>Siyam Rupali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Imrans</dc:creator>
  <cp:lastModifiedBy>Imrans</cp:lastModifiedBy>
  <cp:revision>50</cp:revision>
  <dcterms:created xsi:type="dcterms:W3CDTF">2021-02-17T16:38:50Z</dcterms:created>
  <dcterms:modified xsi:type="dcterms:W3CDTF">2021-02-21T10:56:57Z</dcterms:modified>
</cp:coreProperties>
</file>