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4" r:id="rId9"/>
    <p:sldId id="280" r:id="rId10"/>
    <p:sldId id="265" r:id="rId11"/>
    <p:sldId id="262" r:id="rId12"/>
    <p:sldId id="263" r:id="rId13"/>
    <p:sldId id="266" r:id="rId14"/>
    <p:sldId id="278" r:id="rId15"/>
    <p:sldId id="273" r:id="rId16"/>
    <p:sldId id="267" r:id="rId17"/>
    <p:sldId id="271" r:id="rId18"/>
    <p:sldId id="274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phy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28600"/>
            <a:ext cx="859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84607-big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" y="0"/>
            <a:ext cx="4286250" cy="3048000"/>
          </a:xfrm>
          <a:prstGeom prst="rect">
            <a:avLst/>
          </a:prstGeom>
        </p:spPr>
      </p:pic>
      <p:pic>
        <p:nvPicPr>
          <p:cNvPr id="6" name="Picture 5" descr="14923388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278" y="0"/>
            <a:ext cx="4697851" cy="3048000"/>
          </a:xfrm>
          <a:prstGeom prst="rect">
            <a:avLst/>
          </a:prstGeom>
        </p:spPr>
      </p:pic>
      <p:pic>
        <p:nvPicPr>
          <p:cNvPr id="7" name="Picture 6" descr="06d46e932547dc18b36223505bb5299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" y="3200400"/>
            <a:ext cx="4286250" cy="3657600"/>
          </a:xfrm>
          <a:prstGeom prst="rect">
            <a:avLst/>
          </a:prstGeom>
        </p:spPr>
      </p:pic>
      <p:pic>
        <p:nvPicPr>
          <p:cNvPr id="8" name="Picture 7" descr="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278" y="3200400"/>
            <a:ext cx="4754387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lly-spirit-vector-11974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0"/>
            <a:ext cx="4724400" cy="35052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955" y="0"/>
            <a:ext cx="4375355" cy="3505200"/>
          </a:xfrm>
          <a:prstGeom prst="rect">
            <a:avLst/>
          </a:prstGeom>
        </p:spPr>
      </p:pic>
      <p:pic>
        <p:nvPicPr>
          <p:cNvPr id="9" name="Picture 8" descr="Seven-Gifts-Holy-Spirit-low-res-e14475241851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" y="3581400"/>
            <a:ext cx="4336026" cy="3261852"/>
          </a:xfrm>
          <a:prstGeom prst="rect">
            <a:avLst/>
          </a:prstGeom>
        </p:spPr>
      </p:pic>
      <p:pic>
        <p:nvPicPr>
          <p:cNvPr id="10" name="Picture 9" descr="Dove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470" y="3596148"/>
            <a:ext cx="4687529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58645" y="5256550"/>
            <a:ext cx="8163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ঙ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পবিত্র আত্মা কে কি কি নামে ডাকা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371479"/>
            <a:ext cx="7595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ক। পবিত্র আত্তাকে কি তুমি কখনো দেখেছ?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295400"/>
            <a:ext cx="7579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খ। তিনি যে আছেন তা কি তুমি বিশ্বাস কর?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2228672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গ। বাইবেলের কোন কোন ঘটনা প্রমাণ করে যে পবিত্র আত্মা আছেন?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3810000"/>
            <a:ext cx="8207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ঘ। সাধু পল ও পিতরের গ্রন্থে পবিত্র আত্তাকে কীভাবে বর্ননা করা হয়েছে?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96733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যীশু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কেন পবিত্র আত্মা কে সহায়ক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হিসেবে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আখ্যায়িত করেছেন তা আলোচনা করে তার কারণ লিখ?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609600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দলীয় কাজঃ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04267" cy="3200400"/>
          </a:xfrm>
          <a:prstGeom prst="rect">
            <a:avLst/>
          </a:prstGeom>
        </p:spPr>
      </p:pic>
      <p:pic>
        <p:nvPicPr>
          <p:cNvPr id="13" name="Picture 12" descr="FB_IMG_15009377532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200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91200" y="3810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আঙ্গুলি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Picture 14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495800" cy="3352800"/>
          </a:xfrm>
          <a:prstGeom prst="rect">
            <a:avLst/>
          </a:prstGeom>
        </p:spPr>
      </p:pic>
      <p:pic>
        <p:nvPicPr>
          <p:cNvPr id="16" name="Picture 15" descr="images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505200"/>
            <a:ext cx="4495800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2014607_univ_lsr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419600" cy="3429000"/>
          </a:xfrm>
          <a:prstGeom prst="rect">
            <a:avLst/>
          </a:prstGeom>
        </p:spPr>
      </p:pic>
      <p:pic>
        <p:nvPicPr>
          <p:cNvPr id="4" name="Picture 3" descr="obs-en-47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6" name="Picture 5" descr="Holy-Ghost-reviv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0"/>
            <a:ext cx="4686300" cy="3276600"/>
          </a:xfrm>
          <a:prstGeom prst="rect">
            <a:avLst/>
          </a:prstGeom>
        </p:spPr>
      </p:pic>
      <p:pic>
        <p:nvPicPr>
          <p:cNvPr id="7" name="Picture 6" descr="fire-of-god-740x4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06945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background-templates-free-download-awesome-powerpoint-template-ppt-business-powerpoint-ppt-template-of-powerpoint-background-templates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391234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পবিত্র আত্মা যে সহায়ক তা তুমি কীভাবে উপলদ্ধি কর?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81000"/>
            <a:ext cx="3950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কাজঃ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12192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পবিত্র আত্মা হলো-</a:t>
            </a:r>
            <a:endParaRPr lang="bn-BD" sz="3200" dirty="0" smtClean="0">
              <a:solidFill>
                <a:srgbClr val="7030A0"/>
              </a:solidFill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সহায়ক আত্মা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200" dirty="0" smtClean="0">
                <a:solidFill>
                  <a:srgbClr val="7030A0"/>
                </a:solidFill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প্রতিশ্রুত আত্মা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200" dirty="0" smtClean="0">
                <a:solidFill>
                  <a:srgbClr val="7030A0"/>
                </a:solidFill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সান্তনাদাতা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কোনটি সঠিক </a:t>
            </a:r>
          </a:p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খ।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2800" dirty="0" smtClean="0">
                <a:solidFill>
                  <a:srgbClr val="7030A0"/>
                </a:solidFill>
              </a:rPr>
              <a:t>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2800" dirty="0" smtClean="0">
                <a:solidFill>
                  <a:srgbClr val="7030A0"/>
                </a:solidFill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</a:rPr>
              <a:t>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28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13118" y="4506191"/>
            <a:ext cx="8382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5498"/>
            <a:ext cx="878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114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“পবিত্র আত্মা কে সহায়ক আত্মা বলার কারণ ব্যাখ্যা কর । 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us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676398"/>
            <a:ext cx="7543800" cy="365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miley Face 7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562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4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ntage-themes-for-powerpoint-of-vintage-themes-for-powerpoint-clean-powerpoint-background-themes-selowith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22" y="0"/>
            <a:ext cx="2782678" cy="2782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5"/>
          <p:cNvGrpSpPr/>
          <p:nvPr/>
        </p:nvGrpSpPr>
        <p:grpSpPr>
          <a:xfrm>
            <a:off x="304800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6096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3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1981200"/>
            <a:ext cx="9143999" cy="5105400"/>
            <a:chOff x="0" y="1828800"/>
            <a:chExt cx="6475615" cy="525780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048000"/>
              <a:ext cx="6018415" cy="3137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 algn="ctr"/>
              <a:r>
                <a:rPr lang="bn-BD" sz="32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 algn="ctr"/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32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 algn="ctr"/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32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32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  <a:endParaRPr lang="bn-BD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endParaRPr>
            </a:p>
            <a:p>
              <a:pPr algn="ctr"/>
              <a:endParaRPr lang="en-US" sz="3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24-Point Star 9"/>
            <p:cNvSpPr/>
            <p:nvPr/>
          </p:nvSpPr>
          <p:spPr>
            <a:xfrm>
              <a:off x="0" y="1828800"/>
              <a:ext cx="6248400" cy="5257800"/>
            </a:xfrm>
            <a:prstGeom prst="star24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w.neconographiques.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9" name="Explosion 2 8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1905000"/>
            <a:ext cx="6400800" cy="4419600"/>
            <a:chOff x="0" y="1905000"/>
            <a:chExt cx="6400800" cy="4419600"/>
          </a:xfrm>
        </p:grpSpPr>
        <p:sp>
          <p:nvSpPr>
            <p:cNvPr id="7" name="32-Point Star 6"/>
            <p:cNvSpPr/>
            <p:nvPr/>
          </p:nvSpPr>
          <p:spPr>
            <a:xfrm>
              <a:off x="0" y="1905000"/>
              <a:ext cx="6400800" cy="4419600"/>
            </a:xfrm>
            <a:prstGeom prst="star32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" y="3124200"/>
              <a:ext cx="49530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 ধর্ম ও নৈতিক শিক্ষা </a:t>
              </a:r>
              <a:endPara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endPara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</a:p>
            <a:p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BD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৪৫ </a:t>
              </a:r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 descr="61182947_1195804097246677_145586764560046489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697480"/>
            <a:ext cx="3352800" cy="416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-background-images-for-ppt-slides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096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5908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 আত্মা সহায়ক।</a:t>
            </a:r>
            <a:endParaRPr lang="en-US" sz="4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5" name="Cloud Callout 4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8" name="Down Arrow Callout 7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15548" y="2107096"/>
              <a:ext cx="4989443" cy="709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2819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পবিত্র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আত্মার অনুপ্রেরণায় উদ্বুদ্ধ হয়ে জীবন যাপন করতে পারবে।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1960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পবিত্র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আত্মা আরো যে সকল নামে পরিচিত তা লিখতে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9370" y="4114800"/>
            <a:ext cx="78546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ভয়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পেলে তুমি কার সাহায্য নাও?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9370" y="457200"/>
            <a:ext cx="3876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তোমরা কি ভয় পাও?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9370" y="2209800"/>
            <a:ext cx="28937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কখন ভয় পাও?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1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06477" y="1066800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spir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4800600" cy="3048000"/>
          </a:xfrm>
          <a:prstGeom prst="rect">
            <a:avLst/>
          </a:prstGeom>
        </p:spPr>
      </p:pic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200400"/>
            <a:ext cx="4800600" cy="3429000"/>
          </a:xfrm>
          <a:prstGeom prst="rect">
            <a:avLst/>
          </a:prstGeom>
        </p:spPr>
      </p:pic>
      <p:pic>
        <p:nvPicPr>
          <p:cNvPr id="7" name="Picture 6" descr="59837-light-heaven-revelation-1200.1200w.t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191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43200"/>
            <a:ext cx="403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পবিত্র আত্মা আমদের শক্তি দেয়। 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199" cy="2732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274320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ভালো মন্দ বিচার শক্তি দেয়।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 descr="like-dislike-green-red-set-icon-66045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-1"/>
            <a:ext cx="4343400" cy="2743201"/>
          </a:xfrm>
          <a:prstGeom prst="rect">
            <a:avLst/>
          </a:prstGeom>
        </p:spPr>
      </p:pic>
      <p:pic>
        <p:nvPicPr>
          <p:cNvPr id="8" name="Picture 7" descr="2_1301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686300" cy="29836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046857"/>
            <a:ext cx="4648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পবিত্র আত্মা আমদের ভলোবাসঅতে শেখায়। 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9" descr="1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429000"/>
            <a:ext cx="4267200" cy="2971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76800" y="5760000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প্রকৃতির সাথে চলতে শেখায়।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82883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পবিত্র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আত্মা তোমাকে কীভাবে সাহায্য করে তা লিখ?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381000"/>
            <a:ext cx="32944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4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258</Words>
  <Application>Microsoft Office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173</cp:revision>
  <dcterms:created xsi:type="dcterms:W3CDTF">2006-08-16T00:00:00Z</dcterms:created>
  <dcterms:modified xsi:type="dcterms:W3CDTF">2021-02-21T15:42:17Z</dcterms:modified>
</cp:coreProperties>
</file>