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3" r:id="rId8"/>
    <p:sldId id="264" r:id="rId9"/>
    <p:sldId id="281" r:id="rId10"/>
    <p:sldId id="280" r:id="rId11"/>
    <p:sldId id="278" r:id="rId12"/>
    <p:sldId id="283" r:id="rId13"/>
    <p:sldId id="282" r:id="rId14"/>
    <p:sldId id="262" r:id="rId15"/>
    <p:sldId id="268" r:id="rId16"/>
    <p:sldId id="285" r:id="rId17"/>
    <p:sldId id="284" r:id="rId18"/>
    <p:sldId id="267" r:id="rId19"/>
    <p:sldId id="265" r:id="rId20"/>
    <p:sldId id="266" r:id="rId21"/>
    <p:sldId id="286" r:id="rId22"/>
    <p:sldId id="279" r:id="rId23"/>
    <p:sldId id="271" r:id="rId24"/>
    <p:sldId id="272" r:id="rId25"/>
    <p:sldId id="28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jf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228600"/>
            <a:ext cx="8595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মাল্টিমিডিয়া ক্লাসে 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qdefault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1"/>
            <a:ext cx="4134608" cy="53154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hqdefault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564" y="152401"/>
            <a:ext cx="4225636" cy="53154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914400" y="593467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যিশুর প্রকাশ্যে কর্মজীবন 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948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dex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7916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89083" y="55626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সেবার আদর্শ প্রতিষ্ঠা করা </a:t>
            </a:r>
            <a:endParaRPr lang="en-US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" y="0"/>
            <a:ext cx="91821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7150" y="5633591"/>
            <a:ext cx="883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 ভোজের সময় নিজেকে খাদ্য ও পানীয় রুপে দান  </a:t>
            </a:r>
            <a:endParaRPr lang="en-US" sz="3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433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-Ways-to-Use-Sacrament-Time-to-Become-More-Like-Christ-700-363-109460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4457700" cy="6248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4265-68a39444-340f-4259-b45c-a0e2dd34f5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28600"/>
            <a:ext cx="4191000" cy="6324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762000" y="2286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সাক্রামেন্ত প্রতিষ্ঠা </a:t>
            </a:r>
            <a:endParaRPr lang="en-US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233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Down Ribbon 4"/>
          <p:cNvSpPr/>
          <p:nvPr/>
        </p:nvSpPr>
        <p:spPr>
          <a:xfrm>
            <a:off x="0" y="1"/>
            <a:ext cx="9144000" cy="685800"/>
          </a:xfrm>
          <a:prstGeom prst="ribb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bn-BD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8194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যিশুর জন্মের কাহিনী লিখ । 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632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666" y="34412"/>
            <a:ext cx="9137249" cy="6823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600200" y="5410200"/>
            <a:ext cx="6353366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যিহুদার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বিশ্বাসঘাতক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চুম্বন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02014724_univ_sqr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291"/>
            <a:ext cx="9180871" cy="7027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600200" y="5410200"/>
            <a:ext cx="6353366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কর্ণ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কর্তন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256520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02014727_univ_lsr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0" y="5943600"/>
            <a:ext cx="91440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পিলাতের বাড়িতে বিচারে দণ্ডিত হওয়া। 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1529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20px-Christ_at_the_Cross_-_Cristo_en_la_Cru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9161"/>
            <a:ext cx="8915400" cy="66864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1600200" y="5410200"/>
            <a:ext cx="6353366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ক্রূ</a:t>
            </a:r>
            <a:r>
              <a:rPr lang="bn-BD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শীয় </a:t>
            </a:r>
            <a:r>
              <a:rPr lang="bn-BD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মৃত্যুবরণ । 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Down Ribbon 4"/>
          <p:cNvSpPr/>
          <p:nvPr/>
        </p:nvSpPr>
        <p:spPr>
          <a:xfrm>
            <a:off x="0" y="1"/>
            <a:ext cx="9144000" cy="762000"/>
          </a:xfrm>
          <a:prstGeom prst="ribb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কাজঃ</a:t>
            </a:r>
            <a:endParaRPr lang="en-US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048000"/>
            <a:ext cx="91085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মন্দিরে যিশুর হারিয়ে যাওয়ার ঘটনা বর্ননা কর। 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92" y="0"/>
            <a:ext cx="9155783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3810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286000"/>
            <a:ext cx="5791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বিপ্লব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বাস্কি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/>
            <a:r>
              <a:rPr lang="bn-BD" sz="28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খ্রিষ্টান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ধর্ম)</a:t>
            </a:r>
          </a:p>
          <a:p>
            <a:pPr lvl="1"/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চব্বিশনগর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bn-BD" sz="28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বিদ্যালয় ও কলেজ</a:t>
            </a:r>
          </a:p>
          <a:p>
            <a:pPr lvl="1"/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গোদাগাড়ী</a:t>
            </a:r>
            <a:r>
              <a:rPr lang="bn-BD" sz="28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রাজশাহী ।</a:t>
            </a:r>
          </a:p>
          <a:p>
            <a:pPr lvl="1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  <a:r>
              <a:rPr lang="bn-BD" sz="28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mail- </a:t>
            </a:r>
            <a:r>
              <a:rPr lang="bn-BD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NikoshBAN" panose="02000000000000000000" pitchFamily="2" charset="0"/>
              </a:rPr>
              <a:t>baski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4087</a:t>
            </a:r>
            <a:r>
              <a:rPr lang="bn-BD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NikoshBAN" panose="02000000000000000000" pitchFamily="2" charset="0"/>
              </a:rPr>
              <a:t>@gmail.com</a:t>
            </a:r>
            <a:endParaRPr lang="bn-BD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NikoshBAN" panose="02000000000000000000" pitchFamily="2" charset="0"/>
            </a:endParaRPr>
          </a:p>
          <a:p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357" y="1094509"/>
            <a:ext cx="2782678" cy="278267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bstract-Sky-Powerpoint-Theme-PIC-WSW10735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jesus-resurrec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724400" cy="685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maxresdefault3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0"/>
            <a:ext cx="44196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surrec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636"/>
            <a:ext cx="4495800" cy="6823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5135032763_1b88e59f26_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27708"/>
            <a:ext cx="4682836" cy="6830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2746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Down Ribbon 4"/>
          <p:cNvSpPr/>
          <p:nvPr/>
        </p:nvSpPr>
        <p:spPr>
          <a:xfrm>
            <a:off x="0" y="1"/>
            <a:ext cx="9144000" cy="762000"/>
          </a:xfrm>
          <a:prstGeom prst="ribb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কাজঃ</a:t>
            </a:r>
            <a:endParaRPr lang="en-US" sz="6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581" y="243840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খ্রিস্টের আত্নদান কীভাবে তোমার আত্নদানকে অনুপ্রানিত করে তা দলে আলোচনা করে লিখে উপস্থাপন কর। </a:t>
            </a:r>
            <a:endParaRPr lang="en-US" sz="4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13" name="TextBox 12"/>
            <p:cNvSpPr txBox="1"/>
            <p:nvPr/>
          </p:nvSpPr>
          <p:spPr>
            <a:xfrm>
              <a:off x="2743200" y="0"/>
              <a:ext cx="3352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NikoshBAN" pitchFamily="2" charset="0"/>
                  <a:cs typeface="NikoshBAN" pitchFamily="2" charset="0"/>
                </a:rPr>
                <a:t>মূল্যায়ন  </a:t>
              </a:r>
              <a:endPara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Down Ribbon 13"/>
            <p:cNvSpPr/>
            <p:nvPr/>
          </p:nvSpPr>
          <p:spPr>
            <a:xfrm>
              <a:off x="0" y="0"/>
              <a:ext cx="9144000" cy="838200"/>
            </a:xfrm>
            <a:prstGeom prst="ribb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304800" y="1295400"/>
            <a:ext cx="63533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যীশু কত সাল আগে জন্ম গ্রহন করেন? 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600" y="1981200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কোন রাজার শাসন এর সময় যিশুর জন্ম হয়। 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25146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মন্দিরে একজন লোক যীশু কে দেখার জন্য ছিলেন তার নাম কি। </a:t>
            </a:r>
            <a:endParaRPr lang="en-US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2400" y="3124200"/>
            <a:ext cx="8458200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যিশুর জন্মের প্রথম সংবাদ কারা পেয়েছিলো। </a:t>
            </a:r>
            <a:endParaRPr lang="en-US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" y="3810000"/>
            <a:ext cx="891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যোসেফ এবং মরিয়ম কোন পর্ব পালন করার জন্য যেরুসালেম গিয়েছিলেন।  </a:t>
            </a:r>
            <a:endParaRPr lang="en-US" sz="2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50292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হারিয়ে যাওয়ার পর ফিরে পেয়ে যীশু তার বাবা মা কে কি বলেছিলেন । </a:t>
            </a:r>
            <a:endParaRPr 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-things-i-hate-about-you-house-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87842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</a:t>
            </a:r>
            <a:endParaRPr lang="en-US" sz="8800" b="1" dirty="0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41145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খ্রিস্টের আত্মদান কি তোমার আত্মদান কে অনুপ্রানিত করে, ব্যাখ্যা কর।  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iley Face 1"/>
          <p:cNvSpPr/>
          <p:nvPr/>
        </p:nvSpPr>
        <p:spPr>
          <a:xfrm>
            <a:off x="0" y="0"/>
            <a:ext cx="9143999" cy="1577009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BF116-11K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" y="1577009"/>
            <a:ext cx="9144000" cy="518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0" y="5715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আগামী ক্লাসে আবার দেখা হবে।  </a:t>
            </a:r>
            <a:endParaRPr lang="en-US" sz="36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258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" y="1"/>
            <a:ext cx="9144000" cy="1371600"/>
            <a:chOff x="1" y="1"/>
            <a:chExt cx="9144000" cy="1371600"/>
          </a:xfrm>
        </p:grpSpPr>
        <p:sp>
          <p:nvSpPr>
            <p:cNvPr id="11" name="TextBox 10"/>
            <p:cNvSpPr txBox="1"/>
            <p:nvPr/>
          </p:nvSpPr>
          <p:spPr>
            <a:xfrm>
              <a:off x="2286000" y="381000"/>
              <a:ext cx="43334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4800" b="1" cap="all" dirty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 </a:t>
              </a:r>
              <a:r>
                <a:rPr lang="bn-BD" sz="4800" b="1" cap="all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পরিচিতিঃ</a:t>
              </a:r>
              <a:endParaRPr lang="en-US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Explosion 2 11"/>
            <p:cNvSpPr/>
            <p:nvPr/>
          </p:nvSpPr>
          <p:spPr>
            <a:xfrm>
              <a:off x="1" y="1"/>
              <a:ext cx="9144000" cy="1371600"/>
            </a:xfrm>
            <a:prstGeom prst="irregularSeal2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928" y="1600200"/>
            <a:ext cx="7238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খ্রিষ্টান ধর্ম ও নৈতিক শিক্ষা </a:t>
            </a:r>
            <a:endParaRPr lang="bn-BD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শ্রেণীঃ </a:t>
            </a: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 ও দশম </a:t>
            </a:r>
            <a:endParaRPr lang="bn-BD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 দ্বিতীয়ঃ স্বাধীনতা ও আমি  </a:t>
            </a:r>
          </a:p>
        </p:txBody>
      </p:sp>
      <p:pic>
        <p:nvPicPr>
          <p:cNvPr id="14" name="Picture 13" descr="1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752" y="2967939"/>
            <a:ext cx="2810249" cy="3876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228600" y="990600"/>
            <a:ext cx="3358629" cy="123211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চিত্রগুলি লক্ষ্য কর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index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304800"/>
            <a:ext cx="53340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cross-sorrow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3276600"/>
            <a:ext cx="525780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1c848-143447571014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38400"/>
            <a:ext cx="3657600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35" dur="123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36" dur="123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3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38" dur="123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3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44" dur="123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45" dur="123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4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47" dur="123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48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53" dur="123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54" dur="123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5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56" dur="123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5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62" dur="123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63" dur="123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64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65" dur="123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6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800" y="304800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</a:t>
            </a:r>
            <a:r>
              <a:rPr lang="bn-BD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2590800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খ্রিষ্টের আত্মদান । 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4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99725" y="53500"/>
            <a:ext cx="8600661" cy="1168893"/>
            <a:chOff x="397565" y="14615"/>
            <a:chExt cx="8600661" cy="1803872"/>
          </a:xfrm>
          <a:noFill/>
        </p:grpSpPr>
        <p:sp>
          <p:nvSpPr>
            <p:cNvPr id="11" name="Cloud Callout 10"/>
            <p:cNvSpPr/>
            <p:nvPr/>
          </p:nvSpPr>
          <p:spPr>
            <a:xfrm>
              <a:off x="397565" y="14615"/>
              <a:ext cx="8600661" cy="1563756"/>
            </a:xfrm>
            <a:prstGeom prst="cloud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484782" y="251084"/>
              <a:ext cx="4426226" cy="156740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0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শিখনফলঃ</a:t>
              </a:r>
              <a:endPara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62000" y="1524001"/>
            <a:ext cx="5585792" cy="1143000"/>
            <a:chOff x="881269" y="2003447"/>
            <a:chExt cx="6029739" cy="1550504"/>
          </a:xfrm>
          <a:solidFill>
            <a:srgbClr val="00B050"/>
          </a:solidFill>
        </p:grpSpPr>
        <p:sp>
          <p:nvSpPr>
            <p:cNvPr id="14" name="Down Arrow Callout 13"/>
            <p:cNvSpPr/>
            <p:nvPr/>
          </p:nvSpPr>
          <p:spPr>
            <a:xfrm>
              <a:off x="881269" y="2003447"/>
              <a:ext cx="6029739" cy="1550504"/>
            </a:xfrm>
            <a:prstGeom prst="downArrowCallout">
              <a:avLst/>
            </a:prstGeom>
            <a:no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15548" y="2107096"/>
              <a:ext cx="4989443" cy="709759"/>
            </a:xfrm>
            <a:prstGeom prst="rect">
              <a:avLst/>
            </a:prstGeom>
            <a:no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এই পাঠশেষে শিক্ষার্থীরা- 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0" y="281940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১। যিশুর জন্মের কাহিনী লিখতে পারবে। </a:t>
            </a:r>
          </a:p>
          <a:p>
            <a:r>
              <a:rPr lang="bn-BD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২। মন্দিরে যিশুর হারিয়ে যাওয়ার ঘটনা বর্ননা করতে পারবে। </a:t>
            </a:r>
          </a:p>
          <a:p>
            <a:r>
              <a:rPr lang="bn-BD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৩। যিশুর বিচার সম্পর্কে ব্যাখ্যা করতে পারবে। </a:t>
            </a:r>
          </a:p>
          <a:p>
            <a:r>
              <a:rPr lang="bn-BD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৪। যিশুর মৃত্যু ও পুনরুত্থান  বিশ্লেষণ করতে পারবে।  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40" y="0"/>
            <a:ext cx="9179680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58" y="3048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১। খ্রিস্ট কে 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17840" y="1524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২। তিনি কোথায় জন্ম গ্রহন করেন 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871" y="28956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১। তাকে কে পাঠিয়েছেন 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032" y="40386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১। কেন পাঠিয়েছেন 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58" y="53340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১। তিনি আমাদের কি করলেন 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russels-june-21-paint-scene-260nw-1184618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7126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28600" y="53340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মন্দিরে “পিতার কাজে” বালক যীশু 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ex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7090"/>
            <a:ext cx="9091280" cy="6838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52400" y="54102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শয়তান দ্বারা প্রলোভিত হওয়া 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684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287</Words>
  <Application>Microsoft Office PowerPoint</Application>
  <PresentationFormat>On-screen Show (4:3)</PresentationFormat>
  <Paragraphs>52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BIPLOB BASKI</dc:creator>
  <cp:lastModifiedBy>Windows User</cp:lastModifiedBy>
  <cp:revision>165</cp:revision>
  <dcterms:created xsi:type="dcterms:W3CDTF">2006-08-16T00:00:00Z</dcterms:created>
  <dcterms:modified xsi:type="dcterms:W3CDTF">2021-02-21T16:47:51Z</dcterms:modified>
</cp:coreProperties>
</file>