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24001A-1912-4FD0-B355-88D45DDB5FBE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120165-F247-426F-B881-D44AAC4D42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59356" y="2610554"/>
            <a:ext cx="78990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ismi1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360" y="1020495"/>
            <a:ext cx="5791200" cy="6412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777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354" y="337169"/>
            <a:ext cx="4330700" cy="2882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128" y="337169"/>
            <a:ext cx="4330700" cy="2882900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>
            <a:off x="3436434" y="3220069"/>
            <a:ext cx="1260088" cy="2054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3647" y="5364305"/>
            <a:ext cx="1962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এর হুকুম কি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53333" y="5364305"/>
            <a:ext cx="1750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এর হুকুম কি 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8090209" y="3220069"/>
            <a:ext cx="1260088" cy="2054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556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449" y="2480687"/>
            <a:ext cx="4298535" cy="35349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46449" y="844475"/>
            <a:ext cx="3463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হজ্জের ফরজ ও ওয়াজীব শিখে আ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89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06600" y="2563206"/>
            <a:ext cx="40090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 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 দেখাহবে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319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46693" y="-350520"/>
            <a:ext cx="5173073" cy="1938928"/>
          </a:xfrm>
          <a:prstGeom prst="rect">
            <a:avLst/>
          </a:prstGeom>
        </p:spPr>
        <p:txBody>
          <a:bodyPr wrap="none" lIns="91371" tIns="45688" rIns="91371" bIns="45688">
            <a:spAutoFit/>
          </a:bodyPr>
          <a:lstStyle/>
          <a:p>
            <a:pPr algn="ctr" defTabSz="913715">
              <a:defRPr/>
            </a:pPr>
            <a:endParaRPr lang="en-US" sz="6000" b="1" kern="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defTabSz="913715">
              <a:defRPr/>
            </a:pPr>
            <a:r>
              <a:rPr lang="en-US" sz="6000" b="1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6000" b="1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b="1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b="1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7333" y="1325331"/>
            <a:ext cx="6299199" cy="407496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রসুল</a:t>
            </a:r>
            <a:r>
              <a:rPr lang="en-US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5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মৌলভী</a:t>
            </a:r>
            <a:endParaRPr lang="bn-IN" sz="4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পারাইল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প্রসাদপুর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মান্দা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নওগাঁ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01726-809917</a:t>
            </a:r>
          </a:p>
          <a:p>
            <a:pPr>
              <a:lnSpc>
                <a:spcPct val="115000"/>
              </a:lnSpc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arpintu1987@gmail.com</a:t>
            </a:r>
            <a:endParaRPr lang="en-US" sz="20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351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907" y="783838"/>
            <a:ext cx="4330700" cy="3238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979" y="783838"/>
            <a:ext cx="4330700" cy="3238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22868" y="4675641"/>
            <a:ext cx="3530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কাবা ও উট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910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5520" y="1777768"/>
            <a:ext cx="7863840" cy="3970318"/>
          </a:xfrm>
          <a:prstGeom prst="rect">
            <a:avLst/>
          </a:prstGeom>
          <a:noFill/>
        </p:spPr>
        <p:txBody>
          <a:bodyPr wrap="square" spcCol="54000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bn-IN" sz="5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 </a:t>
            </a:r>
            <a:r>
              <a:rPr lang="en-US" sz="54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</a:t>
            </a:r>
            <a:r>
              <a:rPr lang="en-US" sz="5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54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ছাত্রীরা</a:t>
            </a:r>
            <a:r>
              <a:rPr lang="bn-IN" sz="54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 </a:t>
            </a:r>
            <a:endParaRPr lang="bn-IN" sz="3600" b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আভিধানিক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হজ্জের ফরজ গুলি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হজ্জের ওয়াজীব </a:t>
            </a:r>
            <a:r>
              <a:rPr lang="bn-IN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36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495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8234" y="4616605"/>
            <a:ext cx="3668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আরাফায় অবস্তান করা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ইহরাম বাধা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তাওয়াফ করা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35304" y="365667"/>
            <a:ext cx="4330700" cy="2956653"/>
            <a:chOff x="2135304" y="365667"/>
            <a:chExt cx="4330700" cy="2971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5304" y="365667"/>
              <a:ext cx="4330700" cy="2971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324439" y="509544"/>
              <a:ext cx="23529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আরাফা 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168635" y="597036"/>
            <a:ext cx="4384027" cy="2340864"/>
            <a:chOff x="7168635" y="597036"/>
            <a:chExt cx="4384027" cy="23408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8635" y="597036"/>
              <a:ext cx="4384027" cy="234086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693360" y="694210"/>
              <a:ext cx="1918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ইহরাম বাধা 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68635" y="3147896"/>
            <a:ext cx="4330700" cy="3238500"/>
            <a:chOff x="7168635" y="3147896"/>
            <a:chExt cx="4330700" cy="32385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8635" y="3147896"/>
              <a:ext cx="4330700" cy="32385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903004" y="3238966"/>
              <a:ext cx="20741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তাওয়াফ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84152" y="3933180"/>
            <a:ext cx="2419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হজ্জের ফরজ তিনটি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2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6533" y="4617156"/>
            <a:ext cx="37253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     </a:t>
            </a:r>
            <a:r>
              <a:rPr lang="bn-IN" sz="2000" b="1" dirty="0" smtClean="0"/>
              <a:t>হজ্জের ওয়াজীব ৫টি </a:t>
            </a:r>
          </a:p>
          <a:p>
            <a:r>
              <a:rPr lang="bn-IN" dirty="0" smtClean="0"/>
              <a:t>১</a:t>
            </a:r>
            <a:r>
              <a:rPr lang="en-US" dirty="0" smtClean="0"/>
              <a:t>।</a:t>
            </a:r>
            <a:r>
              <a:rPr lang="bn-IN" dirty="0" smtClean="0"/>
              <a:t> সায়ি করা </a:t>
            </a:r>
          </a:p>
          <a:p>
            <a:r>
              <a:rPr lang="bn-IN" dirty="0" smtClean="0"/>
              <a:t>২</a:t>
            </a:r>
            <a:r>
              <a:rPr lang="en-US" dirty="0" smtClean="0"/>
              <a:t>।</a:t>
            </a:r>
            <a:r>
              <a:rPr lang="bn-IN" dirty="0" smtClean="0"/>
              <a:t> কুরবানি করা </a:t>
            </a:r>
          </a:p>
          <a:p>
            <a:r>
              <a:rPr lang="bn-IN" dirty="0" smtClean="0"/>
              <a:t>৩</a:t>
            </a:r>
            <a:r>
              <a:rPr lang="en-US" dirty="0" smtClean="0"/>
              <a:t>।</a:t>
            </a:r>
            <a:r>
              <a:rPr lang="bn-IN" dirty="0" smtClean="0"/>
              <a:t>মাথা কামানো </a:t>
            </a:r>
            <a:endParaRPr lang="en-GB" dirty="0" smtClean="0"/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৪।মুজদালিফায়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/>
              <a:t>৫।বিদায়ী </a:t>
            </a:r>
            <a:r>
              <a:rPr lang="en-US" dirty="0" err="1" smtClean="0"/>
              <a:t>তাওয়াফ</a:t>
            </a:r>
            <a:r>
              <a:rPr lang="en-US" dirty="0" smtClean="0"/>
              <a:t> </a:t>
            </a:r>
            <a:r>
              <a:rPr lang="bn-IN" dirty="0" smtClean="0"/>
              <a:t>করা 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212016" y="0"/>
            <a:ext cx="4330700" cy="3595910"/>
            <a:chOff x="2010162" y="402372"/>
            <a:chExt cx="4330700" cy="4013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162" y="402372"/>
              <a:ext cx="4330700" cy="40132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216076" y="516766"/>
              <a:ext cx="2314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solidFill>
                    <a:schemeClr val="bg1"/>
                  </a:solidFill>
                </a:rPr>
                <a:t>কুরবানি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91167" y="0"/>
            <a:ext cx="4330700" cy="3238500"/>
            <a:chOff x="6729696" y="392014"/>
            <a:chExt cx="4330700" cy="32385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9696" y="392014"/>
              <a:ext cx="4330700" cy="32385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937487" y="516766"/>
              <a:ext cx="2043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solidFill>
                    <a:schemeClr val="bg1"/>
                  </a:solidFill>
                </a:rPr>
                <a:t>সায়ি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212016" y="3975100"/>
            <a:ext cx="4613026" cy="2882900"/>
            <a:chOff x="6212016" y="3867524"/>
            <a:chExt cx="4613026" cy="28829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2016" y="3867524"/>
              <a:ext cx="4330700" cy="28829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109131" y="3973063"/>
              <a:ext cx="1715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/>
                <a:t>মাথা কামানো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3810000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হজ্জ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আভিধানিক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হল</a:t>
            </a:r>
            <a:r>
              <a:rPr lang="en-US" sz="2400" dirty="0" smtClean="0"/>
              <a:t> - </a:t>
            </a:r>
            <a:r>
              <a:rPr lang="en-US" sz="2400" dirty="0" err="1" smtClean="0"/>
              <a:t>ইচ্ছা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, </a:t>
            </a:r>
            <a:r>
              <a:rPr lang="en-US" sz="2400" dirty="0" err="1" smtClean="0"/>
              <a:t>সংকল্প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, </a:t>
            </a:r>
            <a:r>
              <a:rPr lang="en-US" sz="2400" dirty="0" err="1" smtClean="0"/>
              <a:t>জিয়ারত</a:t>
            </a:r>
            <a:r>
              <a:rPr lang="en-US" sz="2400" dirty="0" smtClean="0"/>
              <a:t> 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ইত্যাদি</a:t>
            </a:r>
            <a:r>
              <a:rPr lang="en-US" sz="2400" dirty="0" smtClean="0"/>
              <a:t>।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5957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98" y="591013"/>
            <a:ext cx="4392651" cy="36687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95" y="312582"/>
            <a:ext cx="3680134" cy="42256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809" y="591013"/>
            <a:ext cx="2828925" cy="37802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2273" y="5073805"/>
            <a:ext cx="4170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জামরায়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/>
              <a:t>৫।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মুজদালিফায়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অবস্তান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878" y="3401122"/>
            <a:ext cx="1650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জামড়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64098" y="2564780"/>
            <a:ext cx="176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মূজদালীফ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640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51" y="3041187"/>
            <a:ext cx="3118104" cy="206654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678193" y="1002429"/>
            <a:ext cx="7465807" cy="1569660"/>
            <a:chOff x="1678193" y="1002429"/>
            <a:chExt cx="7465807" cy="1569660"/>
          </a:xfrm>
        </p:grpSpPr>
        <p:sp>
          <p:nvSpPr>
            <p:cNvPr id="3" name="TextBox 2"/>
            <p:cNvSpPr txBox="1"/>
            <p:nvPr/>
          </p:nvSpPr>
          <p:spPr>
            <a:xfrm>
              <a:off x="1678193" y="1002429"/>
              <a:ext cx="746580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একক কাজ </a:t>
              </a:r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;</a:t>
              </a:r>
              <a:endParaRPr lang="bn-IN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lnSpc>
                  <a:spcPct val="150000"/>
                </a:lnSpc>
              </a:pPr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নিজে নিজে হজ্জের ফরজ ও ওয়াজীব মুখস্থ করা ।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1720303" y="1343092"/>
              <a:ext cx="232733" cy="23344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1678193" y="2173045"/>
              <a:ext cx="274843" cy="222683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val="328832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278" y="2632559"/>
            <a:ext cx="4330700" cy="302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5038" y="810937"/>
            <a:ext cx="53712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১। দলগত  কাজ </a:t>
            </a:r>
          </a:p>
          <a:p>
            <a:r>
              <a:rPr lang="bn-IN" sz="2800" dirty="0" smtClean="0">
                <a:solidFill>
                  <a:srgbClr val="FF0000"/>
                </a:solidFill>
              </a:rPr>
              <a:t>২। দুজন দুজন কে ফরজ ও ওয়াজীব শোনাও ।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02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183</Words>
  <Application>Microsoft Office PowerPoint</Application>
  <PresentationFormat>Custom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Foej</dc:creator>
  <cp:lastModifiedBy>JANATA</cp:lastModifiedBy>
  <cp:revision>41</cp:revision>
  <dcterms:created xsi:type="dcterms:W3CDTF">2019-05-21T04:49:34Z</dcterms:created>
  <dcterms:modified xsi:type="dcterms:W3CDTF">2021-02-20T13:18:13Z</dcterms:modified>
</cp:coreProperties>
</file>