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70" r:id="rId8"/>
    <p:sldId id="271" r:id="rId9"/>
    <p:sldId id="272" r:id="rId10"/>
    <p:sldId id="263" r:id="rId11"/>
    <p:sldId id="266" r:id="rId12"/>
    <p:sldId id="267" r:id="rId13"/>
    <p:sldId id="268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57016" y="0"/>
            <a:ext cx="8763000" cy="6858000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</a:p>
          <a:p>
            <a:pPr algn="ctr"/>
            <a:r>
              <a:rPr lang="bn-BD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429000" y="92988"/>
            <a:ext cx="2438400" cy="2438400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rot="18773496">
            <a:off x="4070363" y="3892659"/>
            <a:ext cx="2281108" cy="2329215"/>
          </a:xfrm>
          <a:prstGeom prst="rtTriangl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erge 3"/>
          <p:cNvSpPr/>
          <p:nvPr/>
        </p:nvSpPr>
        <p:spPr>
          <a:xfrm rot="10800000">
            <a:off x="6477000" y="1219200"/>
            <a:ext cx="2286000" cy="2971800"/>
          </a:xfrm>
          <a:prstGeom prst="flowChartMerg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9144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এটি কিসের ছবি ?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5410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এটি কিসের ছবি ?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3886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এটি কিসের ছবি ?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6096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বিষমবাহু ত্রিভুজ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4648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সমদ্বিবাহু ত্রিভুজ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743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সমবাহু ত্রিভুজ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5715000" y="201474"/>
            <a:ext cx="2995038" cy="2362200"/>
            <a:chOff x="5334000" y="381000"/>
            <a:chExt cx="2895600" cy="19812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858000" y="381000"/>
              <a:ext cx="1371600" cy="1981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334000" y="381000"/>
              <a:ext cx="1524000" cy="1905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334000" y="2286000"/>
              <a:ext cx="28956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 rot="21386618">
            <a:off x="2540436" y="3315336"/>
            <a:ext cx="2971800" cy="2209800"/>
            <a:chOff x="2819400" y="2819400"/>
            <a:chExt cx="2971800" cy="22098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819400" y="4876800"/>
              <a:ext cx="29718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2819400" y="2819400"/>
              <a:ext cx="160020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419600" y="2819400"/>
              <a:ext cx="1371600" cy="2209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609600" y="28762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৩ সেমি দৈর্ঘের ৩টি রেখা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দিয়ে একটি সমবাহু ত্রিভুজ অঙ্কন করি ।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62600" y="2743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যার ৩টি বাহু সমান তাই সমবাহু ত্রিভুজ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2130" y="5618142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৩টি রেখা ৩টি কোণায় যুক্ত হুয়েছে 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989310" y="882114"/>
            <a:ext cx="2820690" cy="1468418"/>
            <a:chOff x="989310" y="882114"/>
            <a:chExt cx="2820690" cy="1468418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990600" y="882114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989310" y="1434882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990600" y="1924368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219200" y="15240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 সেমি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199832" y="98673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 সেমি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219200" y="19812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 সেমি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4038600" y="457200"/>
            <a:ext cx="21336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সবুজ দল </a:t>
            </a:r>
            <a:endParaRPr lang="en-US" sz="2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2" grpId="0"/>
      <p:bldP spid="73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57200" y="1000938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33400" y="1565334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33400" y="2286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500238" y="838200"/>
            <a:ext cx="1881762" cy="2323482"/>
            <a:chOff x="6019800" y="2743200"/>
            <a:chExt cx="1676400" cy="18288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019800" y="4572000"/>
              <a:ext cx="167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6019800" y="2743200"/>
              <a:ext cx="838200" cy="182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58000" y="2743200"/>
              <a:ext cx="838200" cy="1828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948544" y="3581400"/>
            <a:ext cx="1921788" cy="2057400"/>
            <a:chOff x="2437110" y="3581400"/>
            <a:chExt cx="1921788" cy="2057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2800" y="3581400"/>
              <a:ext cx="1006098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37110" y="5638800"/>
              <a:ext cx="1905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438400" y="3581400"/>
              <a:ext cx="914400" cy="2057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29714" y="110684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৩ সেমি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67511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৩ সেমি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3584" y="239190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২ সেমি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4343975">
            <a:off x="7056894" y="184687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৩ সেমি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7651943">
            <a:off x="5438899" y="1793244"/>
            <a:ext cx="2332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৩ সেমি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3276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২ সেমি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2876214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৩ সেমি দৈর্ঘের ২ টি রেখা ২ সেমি দৈর্ঘের ১টি রেখা দিয়ে একটি সমদ্বিবাহু ত্রিভুজ অঙ্কন করি  ।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8800" y="3886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যার দুটি বাহু সমান  তাই সমদ্বিবাহু ত্রিভুজ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28800" y="5867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৩টি রেখা ৩টি কোণায় যুক্ত হুয়েছে 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67200" y="304800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নীল দল 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8" grpId="0"/>
      <p:bldP spid="29" grpId="0"/>
      <p:bldP spid="30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648200" y="3810000"/>
            <a:ext cx="2819400" cy="1447800"/>
            <a:chOff x="3276600" y="4419600"/>
            <a:chExt cx="2819400" cy="14478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276600" y="5867400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86200" y="4419600"/>
              <a:ext cx="220980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76600" y="4419600"/>
              <a:ext cx="60960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410200" y="1066800"/>
            <a:ext cx="2819400" cy="1447800"/>
            <a:chOff x="3276600" y="4419600"/>
            <a:chExt cx="2819400" cy="14478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276600" y="5867400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86200" y="4419600"/>
              <a:ext cx="220980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276600" y="4419600"/>
              <a:ext cx="609600" cy="1447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28600" y="31242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৩ টি রেখা  ৪সেমি, ৩ সেমি, ও ২ সেমি দৈর্ঘের রেখা দিয়ে একটি বিষমবাহু ত্রিভুজ অঙ্কন করি 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3160356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যার কোন বাহুই সমান নয়  তাই বিষমবাহু ত্রিভুজ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8600" y="571243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৩টি রেখা ৩টি কোণায় যুক্ত হুয়েছে 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33400" y="1066800"/>
            <a:ext cx="2819400" cy="1942424"/>
            <a:chOff x="533400" y="1066800"/>
            <a:chExt cx="2819400" cy="194242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33400" y="2514600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533400" y="1752600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533400" y="1066800"/>
              <a:ext cx="2819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62000" y="12192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৪ সেমি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3584" y="2639892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 সেমি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" y="19812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 সেমি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 rot="1955735">
            <a:off x="6259490" y="131619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৪ সেমি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2600" y="2590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৩ সেমি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7699796">
            <a:off x="4148147" y="156259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২ সেমি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581400" y="304800"/>
            <a:ext cx="2133600" cy="762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হলুদ দল  </a:t>
            </a:r>
            <a:endParaRPr lang="en-US" sz="2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  <p:bldP spid="28" grpId="0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5943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১। যে বাহুর তিনটি বাহুই সমান তাকে কি বলে ?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২। কেন এটি সমদ্বিবাহু ত্রিভুজ  তাঁর বৈশিষ্ট্য লিখ ?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৩। নিচের চিত্রের মধ্যে কোনটি বিষমবাহু ত্রিভুজ  এবং কেন  তাঁর বৈশিষ্ট্য লিখ ?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676401" y="2819400"/>
            <a:ext cx="5575391" cy="1828800"/>
            <a:chOff x="1676400" y="2819400"/>
            <a:chExt cx="5791200" cy="1828800"/>
          </a:xfrm>
        </p:grpSpPr>
        <p:grpSp>
          <p:nvGrpSpPr>
            <p:cNvPr id="3" name="Group 2"/>
            <p:cNvGrpSpPr/>
            <p:nvPr/>
          </p:nvGrpSpPr>
          <p:grpSpPr>
            <a:xfrm>
              <a:off x="1676400" y="2819400"/>
              <a:ext cx="1295400" cy="1066800"/>
              <a:chOff x="5334000" y="381000"/>
              <a:chExt cx="2895600" cy="19812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6858000" y="381000"/>
                <a:ext cx="1371600" cy="1981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V="1">
                <a:off x="5334000" y="381000"/>
                <a:ext cx="1524000" cy="1905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5334000" y="2286000"/>
                <a:ext cx="2895600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3664104" y="2833590"/>
              <a:ext cx="1043562" cy="1180482"/>
              <a:chOff x="6019800" y="2743200"/>
              <a:chExt cx="1676400" cy="18288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6019800" y="4572000"/>
                <a:ext cx="1676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6019800" y="2743200"/>
                <a:ext cx="838200" cy="1828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858000" y="2743200"/>
                <a:ext cx="838200" cy="1828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5715000" y="3124200"/>
              <a:ext cx="1752600" cy="838200"/>
              <a:chOff x="3276600" y="4419600"/>
              <a:chExt cx="2819400" cy="14478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3276600" y="5867400"/>
                <a:ext cx="2819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886200" y="4419600"/>
                <a:ext cx="2209800" cy="1447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3276600" y="4419600"/>
                <a:ext cx="609600" cy="1447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6019800" y="4267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62400" y="4267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33600" y="40386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228600"/>
            <a:ext cx="7010400" cy="5181600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138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40327" y="457200"/>
            <a:ext cx="8382000" cy="5715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1295400"/>
            <a:ext cx="4267201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মোঃমানিক মিয়া 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শিক্ষক(গণিত) 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কচুরগুল উচ্চ বিদ্যালয়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9" t="3760" r="-3460" b="21045"/>
          <a:stretch/>
        </p:blipFill>
        <p:spPr>
          <a:xfrm>
            <a:off x="5334000" y="1485900"/>
            <a:ext cx="3409132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457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28600" y="381000"/>
            <a:ext cx="8305800" cy="59436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৬ষ্ঠ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ত্রিভুজ,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 বাহুভেদে ত্রিভুজ।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মিঃ 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457200" y="304800"/>
            <a:ext cx="8382000" cy="594360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বাহুভেদে ত্রিভুজ কি কি তা  বলতে পারবে ।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বাহুভেদে ত্রিভুজের সংজ্ঞা বলতে পারবে ও  অঙ্কন করতে পারবে ।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বাহুভেদে ত্রিভুজের বৈশিষ্ট্য বলতে পারবে ও ছবি দেখে সনাক্ত করতে পারবে ।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304800" y="0"/>
            <a:ext cx="3276600" cy="2438400"/>
          </a:xfrm>
          <a:prstGeom prst="star6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 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 ছবিটি মনোযোগ দিয়ে দেখি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Lenovo\Desktop\Triagle 1.jpg"/>
          <p:cNvPicPr>
            <a:picLocks noChangeAspect="1" noChangeArrowheads="1"/>
          </p:cNvPicPr>
          <p:nvPr/>
        </p:nvPicPr>
        <p:blipFill>
          <a:blip r:embed="rId2" cstate="print"/>
          <a:srcRect l="12499" t="21084" r="8929" b="22739"/>
          <a:stretch>
            <a:fillRect/>
          </a:stretch>
        </p:blipFill>
        <p:spPr bwMode="auto">
          <a:xfrm>
            <a:off x="3873235" y="457200"/>
            <a:ext cx="5270765" cy="503118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35052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এখানে কয়টি ত্রিভুজ দেখা যাচ্ছে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953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টি ত্রিভুজ ।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04800" y="381000"/>
            <a:ext cx="4114800" cy="5715000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আমরা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বাহুভেদে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 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শিখবো ।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762000"/>
            <a:ext cx="4038600" cy="492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096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বাহূভেদে ত্রিভুজ  ৩ প্রকার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 )  সমবাহু ত্রিভুজ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২) সমদ্বিবাহু ত্রিভুজ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৩) বিষমবাহু ত্রিভুজ 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95600"/>
            <a:ext cx="7924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১ )  সমবাহু ত্রিভুজঃ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যে ত্রিভুজের তিনটি বাহুই সমান এবং তিন কোণেরর সমষ্টি দুই সমকোন তাকে সমবাহু ত্রিভুজ বলে ।   </a:t>
            </a:r>
          </a:p>
          <a:p>
            <a:pPr algn="ctr"/>
            <a:endParaRPr lang="bn-BD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erge 3"/>
          <p:cNvSpPr/>
          <p:nvPr/>
        </p:nvSpPr>
        <p:spPr>
          <a:xfrm rot="10800000">
            <a:off x="5655534" y="5029200"/>
            <a:ext cx="1735866" cy="1524000"/>
          </a:xfrm>
          <a:prstGeom prst="flowChartMer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১ )  সমদ্বিবাহু ত্রিভুজঃ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যে ত্রিভুজের দুইটি বাহু সমান এবং দুইটি কোণ সমান তাকে সমদ্বিবাহু ত্রিভুজ বলে ।   </a:t>
            </a:r>
          </a:p>
          <a:p>
            <a:pPr algn="ctr"/>
            <a:endParaRPr lang="bn-BD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895600" y="2819400"/>
            <a:ext cx="1676400" cy="1828800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১ )  বিষমদ্বাহু ত্রিভুজঃ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যে ত্রিভুজের দুইটি বাহুই সমান নয় এবং কোন কোণই সমান নয় তাকে বিষমবাহু  ত্রিভুজ বলে ।   </a:t>
            </a:r>
          </a:p>
          <a:p>
            <a:pPr algn="ctr"/>
            <a:endParaRPr lang="bn-BD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2514600" y="2514600"/>
            <a:ext cx="5257800" cy="1905000"/>
          </a:xfrm>
          <a:prstGeom prst="flowChartExtra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241</TotalTime>
  <Words>360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DCCC 2017_TTCCTG</dc:creator>
  <cp:lastModifiedBy>Manik</cp:lastModifiedBy>
  <cp:revision>51</cp:revision>
  <dcterms:created xsi:type="dcterms:W3CDTF">2006-08-16T00:00:00Z</dcterms:created>
  <dcterms:modified xsi:type="dcterms:W3CDTF">2021-02-22T15:20:56Z</dcterms:modified>
</cp:coreProperties>
</file>