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3" r:id="rId6"/>
    <p:sldId id="265" r:id="rId7"/>
    <p:sldId id="273" r:id="rId8"/>
    <p:sldId id="266" r:id="rId9"/>
    <p:sldId id="268" r:id="rId10"/>
    <p:sldId id="275" r:id="rId11"/>
    <p:sldId id="274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 Jaman" initials="NJ" lastIdx="2" clrIdx="0">
    <p:extLst>
      <p:ext uri="{19B8F6BF-5375-455C-9EA6-DF929625EA0E}">
        <p15:presenceInfo xmlns:p15="http://schemas.microsoft.com/office/powerpoint/2012/main" userId="5ac5bc57df7a40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38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849660_2010_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ব্যবহার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oxy-acetylenewe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64" y="914400"/>
            <a:ext cx="9165364" cy="5954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ty6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সাবধানাতা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981200"/>
            <a:ext cx="2514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ওয়েল্ডিং গগলজ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200400"/>
            <a:ext cx="2362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লে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লেদার এপ্রোন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572000"/>
            <a:ext cx="2362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লেডল্ল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6477000"/>
            <a:ext cx="3429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লেদার গ্লোব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400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সেফটি বুট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362201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* গ্যাস ওয়েল্ডিং এর সাবধানতা গুলো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১। গ্যাস ওয়েল্ডিং কী ?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২। গ্যাস ওয়েল্ডিংএ ব্যবহৃত যন্ত্রাংশের নাম বলো?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৩। গ্যাস ওয়েল্ডিং এর সাবধানতা গুলো কী কী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362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* গ্যাস ওয়েল্ডিং ব্যাবহারের ক্ষেত্র গুলো বর্ণনা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bn-IN" dirty="0">
                <a:solidFill>
                  <a:srgbClr val="0070C0"/>
                </a:solidFill>
              </a:rPr>
            </a:br>
            <a:r>
              <a:rPr lang="bn-IN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br>
              <a:rPr lang="bn-IN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d983ea6156127da55143b23b8f6aa012be5f0457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29815" t="28227" r="26009" b="27597"/>
          <a:stretch>
            <a:fillRect/>
          </a:stretch>
        </p:blipFill>
        <p:spPr>
          <a:xfrm>
            <a:off x="0" y="1143000"/>
            <a:ext cx="9144000" cy="4648200"/>
          </a:xfrm>
        </p:spPr>
      </p:pic>
      <p:sp>
        <p:nvSpPr>
          <p:cNvPr id="5" name="TextBox 4"/>
          <p:cNvSpPr txBox="1"/>
          <p:nvPr/>
        </p:nvSpPr>
        <p:spPr>
          <a:xfrm>
            <a:off x="2133600" y="5715000"/>
            <a:ext cx="4038600" cy="11079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800" dirty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2590801"/>
            <a:ext cx="31242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শ্রেণিঃ- দশম</a:t>
            </a:r>
          </a:p>
          <a:p>
            <a:pPr>
              <a:buNone/>
            </a:pP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বিষয়ঃ-</a:t>
            </a:r>
            <a:r>
              <a:rPr lang="bn-BD" sz="32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জেনারেল মেকানিক্স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সময়ঃ- ৪৫ মিনিট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9F7C1A-9009-3546-8491-59397F6F8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6486" y="1570039"/>
            <a:ext cx="4038600" cy="35353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গ্যাস ওয়েল্ডিং</a:t>
            </a:r>
            <a:endParaRPr lang="en-US" sz="6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ock-photo-acetylene-torch-and-sparks-during-gas-welding-61178872.jpg"/>
          <p:cNvPicPr>
            <a:picLocks noChangeAspect="1"/>
          </p:cNvPicPr>
          <p:nvPr/>
        </p:nvPicPr>
        <p:blipFill>
          <a:blip r:embed="rId2"/>
          <a:srcRect b="5270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</a:p>
          <a:p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১। গ্যাস ওয়েল্ডিং কী তা বলতে পারবে।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২। গ্যাস ওয়েল্ডিংএ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ব্যবহৃত বিভিন্ন যন্ত্রাংশের নাম বলতে পারবে।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৩। গ্যাস ওয়েল্ডিং এর ব্যবহার ব্যাখ্যা করতে পারবে।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।গ্যাস ওলেল্ডিং এর সাবধানতা বর্ণনা করতে পারবে।</a:t>
            </a:r>
          </a:p>
          <a:p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গ্যাস ওয়েল্ডিংসেট</a:t>
            </a:r>
            <a:endParaRPr lang="en-US" sz="5400" dirty="0"/>
          </a:p>
        </p:txBody>
      </p:sp>
      <p:pic>
        <p:nvPicPr>
          <p:cNvPr id="4" name="Picture 3" descr="gs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076700" y="3009900"/>
            <a:ext cx="16764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724400" y="1524000"/>
            <a:ext cx="533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8001794" y="1675606"/>
            <a:ext cx="4564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র্টচ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990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39624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নিডল ভালব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3200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924050" y="1657350"/>
            <a:ext cx="533400" cy="419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914401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সিলিণ্ডার ক্যাপাসিটার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0" y="914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5753100" y="2781300"/>
            <a:ext cx="685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53250" y="1695450"/>
            <a:ext cx="5334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28600" y="1981200"/>
            <a:ext cx="533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21" grpId="0"/>
      <p:bldP spid="22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ওয়েল্ডিং টর্চ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welding-tips-mix-oxygen-and-fu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1905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ওয়েল্ডিং টিপ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18288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টর্চ হ্যান্ডেল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143500" y="25527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333502" y="2933699"/>
            <a:ext cx="838197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ies_1ec_regulator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রেগুলেটর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H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3999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8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গ্যাস ওয়েল্ডিং এর 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167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পরিচিতি</vt:lpstr>
      <vt:lpstr>PowerPoint Presentation</vt:lpstr>
      <vt:lpstr>PowerPoint Presentation</vt:lpstr>
      <vt:lpstr>গ্যাস ওয়েল্ডিংসেট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Nizam Jaman</cp:lastModifiedBy>
  <cp:revision>1049</cp:revision>
  <dcterms:created xsi:type="dcterms:W3CDTF">2006-08-16T00:00:00Z</dcterms:created>
  <dcterms:modified xsi:type="dcterms:W3CDTF">2021-02-22T14:25:12Z</dcterms:modified>
</cp:coreProperties>
</file>