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C4C11-B656-408E-84B5-4E9989B052B0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CF1DF66-E244-49AC-835A-52E2E0C81C18}">
      <dgm:prSet phldrT="[Text]"/>
      <dgm:spPr/>
      <dgm:t>
        <a:bodyPr/>
        <a:lstStyle/>
        <a:p>
          <a:r>
            <a:rPr lang="en-US" dirty="0" err="1" smtClean="0">
              <a:solidFill>
                <a:srgbClr val="FFFF00"/>
              </a:solidFill>
            </a:rPr>
            <a:t>প্রশাসনিক</a:t>
          </a:r>
          <a:r>
            <a:rPr lang="en-US" dirty="0" smtClean="0">
              <a:solidFill>
                <a:srgbClr val="FFFF00"/>
              </a:solidFill>
            </a:rPr>
            <a:t> </a:t>
          </a:r>
          <a:r>
            <a:rPr lang="en-US" dirty="0" err="1" smtClean="0">
              <a:solidFill>
                <a:srgbClr val="FFFF00"/>
              </a:solidFill>
            </a:rPr>
            <a:t>কারণ</a:t>
          </a:r>
          <a:r>
            <a:rPr lang="en-US" dirty="0" smtClean="0">
              <a:solidFill>
                <a:srgbClr val="FFFF00"/>
              </a:solidFill>
            </a:rPr>
            <a:t> </a:t>
          </a:r>
          <a:endParaRPr lang="en-US" dirty="0">
            <a:solidFill>
              <a:srgbClr val="FFFF00"/>
            </a:solidFill>
          </a:endParaRPr>
        </a:p>
      </dgm:t>
    </dgm:pt>
    <dgm:pt modelId="{517C97CC-8655-4897-B74B-CD6E41AD7CCF}" type="parTrans" cxnId="{5FF34814-6F4D-4031-8CA0-C02730DEC728}">
      <dgm:prSet/>
      <dgm:spPr/>
      <dgm:t>
        <a:bodyPr/>
        <a:lstStyle/>
        <a:p>
          <a:endParaRPr lang="en-US"/>
        </a:p>
      </dgm:t>
    </dgm:pt>
    <dgm:pt modelId="{E9952B13-2A2C-4A01-A53C-172E16615DB6}" type="sibTrans" cxnId="{5FF34814-6F4D-4031-8CA0-C02730DEC728}">
      <dgm:prSet/>
      <dgm:spPr/>
      <dgm:t>
        <a:bodyPr/>
        <a:lstStyle/>
        <a:p>
          <a:endParaRPr lang="en-US"/>
        </a:p>
      </dgm:t>
    </dgm:pt>
    <dgm:pt modelId="{E8262785-9678-40DB-BAA6-DCEE6414EE16}">
      <dgm:prSet phldrT="[Text]"/>
      <dgm:spPr/>
      <dgm:t>
        <a:bodyPr/>
        <a:lstStyle/>
        <a:p>
          <a:r>
            <a:rPr lang="en-US" dirty="0" err="1" smtClean="0"/>
            <a:t>রাজনৈতিক</a:t>
          </a:r>
          <a:r>
            <a:rPr lang="en-US" dirty="0" smtClean="0"/>
            <a:t> </a:t>
          </a:r>
          <a:r>
            <a:rPr lang="en-US" dirty="0" err="1" smtClean="0"/>
            <a:t>কারণ</a:t>
          </a:r>
          <a:r>
            <a:rPr lang="en-US" dirty="0" smtClean="0"/>
            <a:t> </a:t>
          </a:r>
          <a:endParaRPr lang="en-US" dirty="0"/>
        </a:p>
      </dgm:t>
    </dgm:pt>
    <dgm:pt modelId="{48B076C8-EB14-464D-B35D-961BAB04ED3D}" type="parTrans" cxnId="{A0867CEF-D22F-473E-8D0C-81DE72B12B13}">
      <dgm:prSet/>
      <dgm:spPr/>
      <dgm:t>
        <a:bodyPr/>
        <a:lstStyle/>
        <a:p>
          <a:endParaRPr lang="en-US"/>
        </a:p>
      </dgm:t>
    </dgm:pt>
    <dgm:pt modelId="{2C0BC24A-C3D6-4CC5-B6C4-F89EA747D6EF}" type="sibTrans" cxnId="{A0867CEF-D22F-473E-8D0C-81DE72B12B13}">
      <dgm:prSet/>
      <dgm:spPr/>
      <dgm:t>
        <a:bodyPr/>
        <a:lstStyle/>
        <a:p>
          <a:endParaRPr lang="en-US"/>
        </a:p>
      </dgm:t>
    </dgm:pt>
    <dgm:pt modelId="{06EC3622-8FFE-4AA4-98B6-F300D18AEFC9}">
      <dgm:prSet phldrT="[Text]"/>
      <dgm:spPr/>
      <dgm:t>
        <a:bodyPr/>
        <a:lstStyle/>
        <a:p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অর্থনৈতিক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কারণ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 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BB46CF2-9A20-4EDC-9431-CA4CFFCD0582}" type="parTrans" cxnId="{B15C745E-92CC-4EB0-A24A-CB09B0BECD28}">
      <dgm:prSet/>
      <dgm:spPr/>
      <dgm:t>
        <a:bodyPr/>
        <a:lstStyle/>
        <a:p>
          <a:endParaRPr lang="en-US"/>
        </a:p>
      </dgm:t>
    </dgm:pt>
    <dgm:pt modelId="{E5A473B2-A382-495F-887D-F3C78485D3D4}" type="sibTrans" cxnId="{B15C745E-92CC-4EB0-A24A-CB09B0BECD28}">
      <dgm:prSet/>
      <dgm:spPr/>
      <dgm:t>
        <a:bodyPr/>
        <a:lstStyle/>
        <a:p>
          <a:endParaRPr lang="en-US"/>
        </a:p>
      </dgm:t>
    </dgm:pt>
    <dgm:pt modelId="{6C597BE5-01DA-40A6-A1A7-2EA394B67D0F}">
      <dgm:prSet phldrT="[Text]"/>
      <dgm:spPr/>
      <dgm:t>
        <a:bodyPr/>
        <a:lstStyle/>
        <a:p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সামাজিক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কারণ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 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1099620-3890-4585-83BD-C9D4ACA1065A}" type="parTrans" cxnId="{6A44C660-D65F-4384-9758-6607648CEABB}">
      <dgm:prSet/>
      <dgm:spPr/>
      <dgm:t>
        <a:bodyPr/>
        <a:lstStyle/>
        <a:p>
          <a:endParaRPr lang="en-US"/>
        </a:p>
      </dgm:t>
    </dgm:pt>
    <dgm:pt modelId="{F12A1285-B9EF-4DDA-AAB8-4B3E4D41811A}" type="sibTrans" cxnId="{6A44C660-D65F-4384-9758-6607648CEABB}">
      <dgm:prSet/>
      <dgm:spPr/>
      <dgm:t>
        <a:bodyPr/>
        <a:lstStyle/>
        <a:p>
          <a:endParaRPr lang="en-US"/>
        </a:p>
      </dgm:t>
    </dgm:pt>
    <dgm:pt modelId="{5B7D798C-4B8E-4D98-A629-9590D139A636}" type="pres">
      <dgm:prSet presAssocID="{FE9C4C11-B656-408E-84B5-4E9989B052B0}" presName="diagram" presStyleCnt="0">
        <dgm:presLayoutVars>
          <dgm:dir/>
          <dgm:resizeHandles val="exact"/>
        </dgm:presLayoutVars>
      </dgm:prSet>
      <dgm:spPr/>
    </dgm:pt>
    <dgm:pt modelId="{DC581BEE-D602-4E72-8DF1-F99FBD0FF55C}" type="pres">
      <dgm:prSet presAssocID="{CCF1DF66-E244-49AC-835A-52E2E0C81C1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CE44A-0F1F-41FE-AE4C-F35A96929DA5}" type="pres">
      <dgm:prSet presAssocID="{E9952B13-2A2C-4A01-A53C-172E16615DB6}" presName="sibTrans" presStyleLbl="sibTrans2D1" presStyleIdx="0" presStyleCnt="3"/>
      <dgm:spPr/>
    </dgm:pt>
    <dgm:pt modelId="{836D9A48-5379-4D9F-9D98-0EACDEAB620A}" type="pres">
      <dgm:prSet presAssocID="{E9952B13-2A2C-4A01-A53C-172E16615DB6}" presName="connectorText" presStyleLbl="sibTrans2D1" presStyleIdx="0" presStyleCnt="3"/>
      <dgm:spPr/>
    </dgm:pt>
    <dgm:pt modelId="{26BA4309-4760-4A89-AC76-BE6B71E985A9}" type="pres">
      <dgm:prSet presAssocID="{E8262785-9678-40DB-BAA6-DCEE6414EE1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C0933-36AE-4841-A64F-051C6912516E}" type="pres">
      <dgm:prSet presAssocID="{2C0BC24A-C3D6-4CC5-B6C4-F89EA747D6EF}" presName="sibTrans" presStyleLbl="sibTrans2D1" presStyleIdx="1" presStyleCnt="3"/>
      <dgm:spPr/>
    </dgm:pt>
    <dgm:pt modelId="{6C82DFF5-88CB-411F-B1BD-764D33F91393}" type="pres">
      <dgm:prSet presAssocID="{2C0BC24A-C3D6-4CC5-B6C4-F89EA747D6EF}" presName="connectorText" presStyleLbl="sibTrans2D1" presStyleIdx="1" presStyleCnt="3"/>
      <dgm:spPr/>
    </dgm:pt>
    <dgm:pt modelId="{B80E5026-6B1B-4B48-A29D-D6D5A009C699}" type="pres">
      <dgm:prSet presAssocID="{06EC3622-8FFE-4AA4-98B6-F300D18AEFC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348DA-D245-45D9-99A0-BF2DA8BF4FDA}" type="pres">
      <dgm:prSet presAssocID="{E5A473B2-A382-495F-887D-F3C78485D3D4}" presName="sibTrans" presStyleLbl="sibTrans2D1" presStyleIdx="2" presStyleCnt="3"/>
      <dgm:spPr/>
    </dgm:pt>
    <dgm:pt modelId="{E92D7D75-1B02-4DFA-84C0-E979AA7033A3}" type="pres">
      <dgm:prSet presAssocID="{E5A473B2-A382-495F-887D-F3C78485D3D4}" presName="connectorText" presStyleLbl="sibTrans2D1" presStyleIdx="2" presStyleCnt="3"/>
      <dgm:spPr/>
    </dgm:pt>
    <dgm:pt modelId="{5A3EE71B-A287-465B-ABB0-C2A9E1C89512}" type="pres">
      <dgm:prSet presAssocID="{6C597BE5-01DA-40A6-A1A7-2EA394B67D0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2B5B6B-3F88-4FCA-8DDE-2AD177911CAF}" type="presOf" srcId="{FE9C4C11-B656-408E-84B5-4E9989B052B0}" destId="{5B7D798C-4B8E-4D98-A629-9590D139A636}" srcOrd="0" destOrd="0" presId="urn:microsoft.com/office/officeart/2005/8/layout/process5"/>
    <dgm:cxn modelId="{5FF34814-6F4D-4031-8CA0-C02730DEC728}" srcId="{FE9C4C11-B656-408E-84B5-4E9989B052B0}" destId="{CCF1DF66-E244-49AC-835A-52E2E0C81C18}" srcOrd="0" destOrd="0" parTransId="{517C97CC-8655-4897-B74B-CD6E41AD7CCF}" sibTransId="{E9952B13-2A2C-4A01-A53C-172E16615DB6}"/>
    <dgm:cxn modelId="{DC67F37A-7EC4-454F-9530-2F85497B81E3}" type="presOf" srcId="{E5A473B2-A382-495F-887D-F3C78485D3D4}" destId="{221348DA-D245-45D9-99A0-BF2DA8BF4FDA}" srcOrd="0" destOrd="0" presId="urn:microsoft.com/office/officeart/2005/8/layout/process5"/>
    <dgm:cxn modelId="{5148AC46-0639-4DCB-81BB-0140D3BC71BE}" type="presOf" srcId="{E5A473B2-A382-495F-887D-F3C78485D3D4}" destId="{E92D7D75-1B02-4DFA-84C0-E979AA7033A3}" srcOrd="1" destOrd="0" presId="urn:microsoft.com/office/officeart/2005/8/layout/process5"/>
    <dgm:cxn modelId="{1C39759C-9C3B-4E4A-857D-05DE58B2FED4}" type="presOf" srcId="{2C0BC24A-C3D6-4CC5-B6C4-F89EA747D6EF}" destId="{D31C0933-36AE-4841-A64F-051C6912516E}" srcOrd="0" destOrd="0" presId="urn:microsoft.com/office/officeart/2005/8/layout/process5"/>
    <dgm:cxn modelId="{B15C745E-92CC-4EB0-A24A-CB09B0BECD28}" srcId="{FE9C4C11-B656-408E-84B5-4E9989B052B0}" destId="{06EC3622-8FFE-4AA4-98B6-F300D18AEFC9}" srcOrd="2" destOrd="0" parTransId="{DBB46CF2-9A20-4EDC-9431-CA4CFFCD0582}" sibTransId="{E5A473B2-A382-495F-887D-F3C78485D3D4}"/>
    <dgm:cxn modelId="{668F8D48-A99C-45A8-B3E1-A0576E9F1296}" type="presOf" srcId="{06EC3622-8FFE-4AA4-98B6-F300D18AEFC9}" destId="{B80E5026-6B1B-4B48-A29D-D6D5A009C699}" srcOrd="0" destOrd="0" presId="urn:microsoft.com/office/officeart/2005/8/layout/process5"/>
    <dgm:cxn modelId="{A0867CEF-D22F-473E-8D0C-81DE72B12B13}" srcId="{FE9C4C11-B656-408E-84B5-4E9989B052B0}" destId="{E8262785-9678-40DB-BAA6-DCEE6414EE16}" srcOrd="1" destOrd="0" parTransId="{48B076C8-EB14-464D-B35D-961BAB04ED3D}" sibTransId="{2C0BC24A-C3D6-4CC5-B6C4-F89EA747D6EF}"/>
    <dgm:cxn modelId="{8D921384-C46A-47DC-BF79-0E35E32368CE}" type="presOf" srcId="{E9952B13-2A2C-4A01-A53C-172E16615DB6}" destId="{836D9A48-5379-4D9F-9D98-0EACDEAB620A}" srcOrd="1" destOrd="0" presId="urn:microsoft.com/office/officeart/2005/8/layout/process5"/>
    <dgm:cxn modelId="{91C7A2F1-C96D-4B1C-8C8D-71C64031CB55}" type="presOf" srcId="{2C0BC24A-C3D6-4CC5-B6C4-F89EA747D6EF}" destId="{6C82DFF5-88CB-411F-B1BD-764D33F91393}" srcOrd="1" destOrd="0" presId="urn:microsoft.com/office/officeart/2005/8/layout/process5"/>
    <dgm:cxn modelId="{6A44C660-D65F-4384-9758-6607648CEABB}" srcId="{FE9C4C11-B656-408E-84B5-4E9989B052B0}" destId="{6C597BE5-01DA-40A6-A1A7-2EA394B67D0F}" srcOrd="3" destOrd="0" parTransId="{61099620-3890-4585-83BD-C9D4ACA1065A}" sibTransId="{F12A1285-B9EF-4DDA-AAB8-4B3E4D41811A}"/>
    <dgm:cxn modelId="{D5A504B0-D972-4300-83B1-8DF9DB3402C6}" type="presOf" srcId="{6C597BE5-01DA-40A6-A1A7-2EA394B67D0F}" destId="{5A3EE71B-A287-465B-ABB0-C2A9E1C89512}" srcOrd="0" destOrd="0" presId="urn:microsoft.com/office/officeart/2005/8/layout/process5"/>
    <dgm:cxn modelId="{46B2E477-5910-43A6-A875-DBD0B210871F}" type="presOf" srcId="{E8262785-9678-40DB-BAA6-DCEE6414EE16}" destId="{26BA4309-4760-4A89-AC76-BE6B71E985A9}" srcOrd="0" destOrd="0" presId="urn:microsoft.com/office/officeart/2005/8/layout/process5"/>
    <dgm:cxn modelId="{922EA43B-4487-46DD-B283-1D6124CA8DEC}" type="presOf" srcId="{CCF1DF66-E244-49AC-835A-52E2E0C81C18}" destId="{DC581BEE-D602-4E72-8DF1-F99FBD0FF55C}" srcOrd="0" destOrd="0" presId="urn:microsoft.com/office/officeart/2005/8/layout/process5"/>
    <dgm:cxn modelId="{5DA7B3D7-34A0-4876-9AB3-F7FB7B9A761A}" type="presOf" srcId="{E9952B13-2A2C-4A01-A53C-172E16615DB6}" destId="{195CE44A-0F1F-41FE-AE4C-F35A96929DA5}" srcOrd="0" destOrd="0" presId="urn:microsoft.com/office/officeart/2005/8/layout/process5"/>
    <dgm:cxn modelId="{1B303CD3-4A5E-4CEC-BCAB-874B4045FF12}" type="presParOf" srcId="{5B7D798C-4B8E-4D98-A629-9590D139A636}" destId="{DC581BEE-D602-4E72-8DF1-F99FBD0FF55C}" srcOrd="0" destOrd="0" presId="urn:microsoft.com/office/officeart/2005/8/layout/process5"/>
    <dgm:cxn modelId="{79451F49-6581-46E0-AE92-28756C8D3321}" type="presParOf" srcId="{5B7D798C-4B8E-4D98-A629-9590D139A636}" destId="{195CE44A-0F1F-41FE-AE4C-F35A96929DA5}" srcOrd="1" destOrd="0" presId="urn:microsoft.com/office/officeart/2005/8/layout/process5"/>
    <dgm:cxn modelId="{67F3D044-3F63-420B-9A99-44093F085766}" type="presParOf" srcId="{195CE44A-0F1F-41FE-AE4C-F35A96929DA5}" destId="{836D9A48-5379-4D9F-9D98-0EACDEAB620A}" srcOrd="0" destOrd="0" presId="urn:microsoft.com/office/officeart/2005/8/layout/process5"/>
    <dgm:cxn modelId="{9DD0BE5B-8F49-4D53-B2D9-CBB3BC5D85DD}" type="presParOf" srcId="{5B7D798C-4B8E-4D98-A629-9590D139A636}" destId="{26BA4309-4760-4A89-AC76-BE6B71E985A9}" srcOrd="2" destOrd="0" presId="urn:microsoft.com/office/officeart/2005/8/layout/process5"/>
    <dgm:cxn modelId="{1708E65A-D193-4F68-8611-3E922E33C4EF}" type="presParOf" srcId="{5B7D798C-4B8E-4D98-A629-9590D139A636}" destId="{D31C0933-36AE-4841-A64F-051C6912516E}" srcOrd="3" destOrd="0" presId="urn:microsoft.com/office/officeart/2005/8/layout/process5"/>
    <dgm:cxn modelId="{B2ADAA52-D6B1-465A-886A-853A2834235A}" type="presParOf" srcId="{D31C0933-36AE-4841-A64F-051C6912516E}" destId="{6C82DFF5-88CB-411F-B1BD-764D33F91393}" srcOrd="0" destOrd="0" presId="urn:microsoft.com/office/officeart/2005/8/layout/process5"/>
    <dgm:cxn modelId="{C0932E29-A25B-483E-9555-8EDE82A0CF3C}" type="presParOf" srcId="{5B7D798C-4B8E-4D98-A629-9590D139A636}" destId="{B80E5026-6B1B-4B48-A29D-D6D5A009C699}" srcOrd="4" destOrd="0" presId="urn:microsoft.com/office/officeart/2005/8/layout/process5"/>
    <dgm:cxn modelId="{0F061D96-9042-4E18-98A1-12E32E404D18}" type="presParOf" srcId="{5B7D798C-4B8E-4D98-A629-9590D139A636}" destId="{221348DA-D245-45D9-99A0-BF2DA8BF4FDA}" srcOrd="5" destOrd="0" presId="urn:microsoft.com/office/officeart/2005/8/layout/process5"/>
    <dgm:cxn modelId="{C6189557-D90E-454B-BC49-76ED3ABA126A}" type="presParOf" srcId="{221348DA-D245-45D9-99A0-BF2DA8BF4FDA}" destId="{E92D7D75-1B02-4DFA-84C0-E979AA7033A3}" srcOrd="0" destOrd="0" presId="urn:microsoft.com/office/officeart/2005/8/layout/process5"/>
    <dgm:cxn modelId="{EB9484BE-CF2D-41C9-8E7C-72072ACAC250}" type="presParOf" srcId="{5B7D798C-4B8E-4D98-A629-9590D139A636}" destId="{5A3EE71B-A287-465B-ABB0-C2A9E1C89512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40FC74-3874-4CB8-82F8-457082CC6286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ADE2613-9C32-4594-8155-9DD145712973}">
      <dgm:prSet phldrT="[Text]"/>
      <dgm:spPr/>
      <dgm:t>
        <a:bodyPr/>
        <a:lstStyle/>
        <a:p>
          <a:r>
            <a:rPr lang="en-US" b="1" dirty="0" err="1" smtClean="0">
              <a:solidFill>
                <a:srgbClr val="FFFF00"/>
              </a:solidFill>
            </a:rPr>
            <a:t>ব্রিটিশদের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ভাগ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কর</a:t>
          </a:r>
          <a:r>
            <a:rPr lang="en-US" b="1" dirty="0" smtClean="0">
              <a:solidFill>
                <a:srgbClr val="FFFF00"/>
              </a:solidFill>
            </a:rPr>
            <a:t> ও </a:t>
          </a:r>
          <a:r>
            <a:rPr lang="en-US" b="1" dirty="0" err="1" smtClean="0">
              <a:solidFill>
                <a:srgbClr val="FFFF00"/>
              </a:solidFill>
            </a:rPr>
            <a:t>শাসন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কর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নীতির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বিজয়</a:t>
          </a:r>
          <a:endParaRPr lang="en-US" b="1" dirty="0">
            <a:solidFill>
              <a:srgbClr val="FFFF00"/>
            </a:solidFill>
          </a:endParaRPr>
        </a:p>
      </dgm:t>
    </dgm:pt>
    <dgm:pt modelId="{11F122F7-A38B-44B5-A2BE-F26316EA7F4D}" type="parTrans" cxnId="{327F8472-70FB-4ED6-AB3A-8CAE16328B27}">
      <dgm:prSet/>
      <dgm:spPr/>
      <dgm:t>
        <a:bodyPr/>
        <a:lstStyle/>
        <a:p>
          <a:endParaRPr lang="en-US"/>
        </a:p>
      </dgm:t>
    </dgm:pt>
    <dgm:pt modelId="{3BB40EA4-F744-4A5E-AD0C-BD75DD978E77}" type="sibTrans" cxnId="{327F8472-70FB-4ED6-AB3A-8CAE16328B27}">
      <dgm:prSet/>
      <dgm:spPr/>
      <dgm:t>
        <a:bodyPr/>
        <a:lstStyle/>
        <a:p>
          <a:endParaRPr lang="en-US"/>
        </a:p>
      </dgm:t>
    </dgm:pt>
    <dgm:pt modelId="{382BA547-C867-4685-B76A-7E6FCE1B375D}">
      <dgm:prSet phldrT="[Text]"/>
      <dgm:spPr/>
      <dgm:t>
        <a:bodyPr/>
        <a:lstStyle/>
        <a:p>
          <a:r>
            <a:rPr lang="en-US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ভারতীয়</a:t>
          </a:r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জাতীয়তাবাদী</a:t>
          </a:r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আন্দোলনের</a:t>
          </a:r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বিজয়</a:t>
          </a:r>
          <a:endParaRPr lang="en-US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9342F5D-0C14-480B-B2F1-A3FABD6B61E2}" type="parTrans" cxnId="{08C5FD93-6F7F-4E2D-BB9C-5B0C8D845D2F}">
      <dgm:prSet/>
      <dgm:spPr/>
      <dgm:t>
        <a:bodyPr/>
        <a:lstStyle/>
        <a:p>
          <a:endParaRPr lang="en-US"/>
        </a:p>
      </dgm:t>
    </dgm:pt>
    <dgm:pt modelId="{F68E6036-CE30-4328-878D-7BBC596F582A}" type="sibTrans" cxnId="{08C5FD93-6F7F-4E2D-BB9C-5B0C8D845D2F}">
      <dgm:prSet/>
      <dgm:spPr/>
      <dgm:t>
        <a:bodyPr/>
        <a:lstStyle/>
        <a:p>
          <a:endParaRPr lang="en-US"/>
        </a:p>
      </dgm:t>
    </dgm:pt>
    <dgm:pt modelId="{6BB92034-383D-4303-9471-FEDF4C8E47A7}">
      <dgm:prSet phldrT="[Text]"/>
      <dgm:spPr/>
      <dgm:t>
        <a:bodyPr/>
        <a:lstStyle/>
        <a:p>
          <a:r>
            <a:rPr lang="en-US" b="1" dirty="0" err="1" smtClean="0">
              <a:solidFill>
                <a:srgbClr val="FFFF00"/>
              </a:solidFill>
            </a:rPr>
            <a:t>সাম্প্রদায়িকতা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সৃষ্টি</a:t>
          </a:r>
          <a:r>
            <a:rPr lang="en-US" dirty="0" smtClean="0">
              <a:solidFill>
                <a:srgbClr val="FFFF00"/>
              </a:solidFill>
            </a:rPr>
            <a:t> </a:t>
          </a:r>
          <a:endParaRPr lang="en-US" dirty="0">
            <a:solidFill>
              <a:srgbClr val="FFFF00"/>
            </a:solidFill>
          </a:endParaRPr>
        </a:p>
      </dgm:t>
    </dgm:pt>
    <dgm:pt modelId="{A9B07F0C-6540-48D0-93AD-FAF86277A93F}" type="parTrans" cxnId="{1F8A62A7-E1CD-4545-87B2-267FB1275013}">
      <dgm:prSet/>
      <dgm:spPr/>
      <dgm:t>
        <a:bodyPr/>
        <a:lstStyle/>
        <a:p>
          <a:endParaRPr lang="en-US"/>
        </a:p>
      </dgm:t>
    </dgm:pt>
    <dgm:pt modelId="{7AAA3AA2-874A-49FB-9BB4-AD94EECC5667}" type="sibTrans" cxnId="{1F8A62A7-E1CD-4545-87B2-267FB1275013}">
      <dgm:prSet/>
      <dgm:spPr/>
      <dgm:t>
        <a:bodyPr/>
        <a:lstStyle/>
        <a:p>
          <a:endParaRPr lang="en-US"/>
        </a:p>
      </dgm:t>
    </dgm:pt>
    <dgm:pt modelId="{0C68126B-93E8-4081-820B-FDCCB1FDB22B}">
      <dgm:prSet phldrT="[Text]"/>
      <dgm:spPr/>
      <dgm:t>
        <a:bodyPr/>
        <a:lstStyle/>
        <a:p>
          <a:r>
            <a:rPr lang="en-US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মুসলিম</a:t>
          </a:r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জাতীয়তাবাদের</a:t>
          </a:r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প্রসার</a:t>
          </a:r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 </a:t>
          </a:r>
          <a:endParaRPr lang="en-US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15912CB-602A-4708-9D35-D1FFFA04EE1F}" type="parTrans" cxnId="{89115EC1-D1E0-44B4-BED5-2E4099088C66}">
      <dgm:prSet/>
      <dgm:spPr/>
      <dgm:t>
        <a:bodyPr/>
        <a:lstStyle/>
        <a:p>
          <a:endParaRPr lang="en-US"/>
        </a:p>
      </dgm:t>
    </dgm:pt>
    <dgm:pt modelId="{2A85AD91-2027-42ED-8D33-9EA115E8BC02}" type="sibTrans" cxnId="{89115EC1-D1E0-44B4-BED5-2E4099088C66}">
      <dgm:prSet/>
      <dgm:spPr/>
      <dgm:t>
        <a:bodyPr/>
        <a:lstStyle/>
        <a:p>
          <a:endParaRPr lang="en-US"/>
        </a:p>
      </dgm:t>
    </dgm:pt>
    <dgm:pt modelId="{C56C5AA7-7EFB-46B8-9FF8-0551BAA7348D}">
      <dgm:prSet phldrT="[Text]"/>
      <dgm:spPr/>
      <dgm:t>
        <a:bodyPr/>
        <a:lstStyle/>
        <a:p>
          <a:r>
            <a:rPr lang="en-US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মুসলিম</a:t>
          </a:r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লীগের</a:t>
          </a:r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জন্ম</a:t>
          </a:r>
          <a:endParaRPr lang="en-US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5AECC3D-40AE-4B68-8F63-B70EE8B64CF7}" type="parTrans" cxnId="{5382F404-9194-4F39-9338-A88955093B9F}">
      <dgm:prSet/>
      <dgm:spPr/>
      <dgm:t>
        <a:bodyPr/>
        <a:lstStyle/>
        <a:p>
          <a:endParaRPr lang="en-US"/>
        </a:p>
      </dgm:t>
    </dgm:pt>
    <dgm:pt modelId="{2487687D-D2E5-46FF-8E8A-36E2C22062C3}" type="sibTrans" cxnId="{5382F404-9194-4F39-9338-A88955093B9F}">
      <dgm:prSet/>
      <dgm:spPr/>
      <dgm:t>
        <a:bodyPr/>
        <a:lstStyle/>
        <a:p>
          <a:endParaRPr lang="en-US"/>
        </a:p>
      </dgm:t>
    </dgm:pt>
    <dgm:pt modelId="{912A477E-1851-4577-ADD3-C99CF6422671}">
      <dgm:prSet phldrT="[Text]"/>
      <dgm:spPr/>
      <dgm:t>
        <a:bodyPr/>
        <a:lstStyle/>
        <a:p>
          <a:r>
            <a:rPr lang="en-US" b="1" dirty="0" err="1" smtClean="0">
              <a:solidFill>
                <a:srgbClr val="FFFF00"/>
              </a:solidFill>
            </a:rPr>
            <a:t>হিন্দু</a:t>
          </a:r>
          <a:r>
            <a:rPr lang="en-US" b="1" dirty="0" smtClean="0">
              <a:solidFill>
                <a:srgbClr val="FFFF00"/>
              </a:solidFill>
            </a:rPr>
            <a:t>- </a:t>
          </a:r>
          <a:r>
            <a:rPr lang="en-US" b="1" dirty="0" err="1" smtClean="0">
              <a:solidFill>
                <a:srgbClr val="FFFF00"/>
              </a:solidFill>
            </a:rPr>
            <a:t>মুসলিম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সর্ম্পকের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অবনতি</a:t>
          </a:r>
          <a:r>
            <a:rPr lang="en-US" b="1" dirty="0" smtClean="0">
              <a:solidFill>
                <a:srgbClr val="FFFF00"/>
              </a:solidFill>
            </a:rPr>
            <a:t> </a:t>
          </a:r>
          <a:endParaRPr lang="en-US" b="1" dirty="0">
            <a:solidFill>
              <a:srgbClr val="FFFF00"/>
            </a:solidFill>
          </a:endParaRPr>
        </a:p>
      </dgm:t>
    </dgm:pt>
    <dgm:pt modelId="{381CC382-84AB-438A-84D3-C17B73EB6879}" type="parTrans" cxnId="{CB5BD0E9-0C86-413E-A77B-A93B24433099}">
      <dgm:prSet/>
      <dgm:spPr/>
      <dgm:t>
        <a:bodyPr/>
        <a:lstStyle/>
        <a:p>
          <a:endParaRPr lang="en-US"/>
        </a:p>
      </dgm:t>
    </dgm:pt>
    <dgm:pt modelId="{2935C210-5304-40E1-A694-3443A1F355BD}" type="sibTrans" cxnId="{CB5BD0E9-0C86-413E-A77B-A93B24433099}">
      <dgm:prSet/>
      <dgm:spPr/>
      <dgm:t>
        <a:bodyPr/>
        <a:lstStyle/>
        <a:p>
          <a:endParaRPr lang="en-US"/>
        </a:p>
      </dgm:t>
    </dgm:pt>
    <dgm:pt modelId="{2EEE7929-E538-43AB-A84E-8B4C51E8ADA2}">
      <dgm:prSet phldrT="[Text]"/>
      <dgm:spPr/>
      <dgm:t>
        <a:bodyPr/>
        <a:lstStyle/>
        <a:p>
          <a:r>
            <a:rPr lang="en-US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স্বদেশী</a:t>
          </a:r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আন্দোলন</a:t>
          </a:r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 </a:t>
          </a:r>
          <a:endParaRPr lang="en-US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3A30C52-3E5E-40B1-B0CE-23587135BC8B}" type="parTrans" cxnId="{A99BF7AE-ECCC-408F-8FD7-ABEB781221F5}">
      <dgm:prSet/>
      <dgm:spPr/>
      <dgm:t>
        <a:bodyPr/>
        <a:lstStyle/>
        <a:p>
          <a:endParaRPr lang="en-US"/>
        </a:p>
      </dgm:t>
    </dgm:pt>
    <dgm:pt modelId="{F214A8A5-8B65-4FFB-A1EB-79970F72B8AF}" type="sibTrans" cxnId="{A99BF7AE-ECCC-408F-8FD7-ABEB781221F5}">
      <dgm:prSet/>
      <dgm:spPr/>
      <dgm:t>
        <a:bodyPr/>
        <a:lstStyle/>
        <a:p>
          <a:endParaRPr lang="en-US"/>
        </a:p>
      </dgm:t>
    </dgm:pt>
    <dgm:pt modelId="{3A15DE89-215F-4FF4-93AC-C3A5559EEC0C}">
      <dgm:prSet phldrT="[Text]"/>
      <dgm:spPr/>
      <dgm:t>
        <a:bodyPr/>
        <a:lstStyle/>
        <a:p>
          <a:r>
            <a:rPr lang="en-US" b="1" dirty="0" err="1" smtClean="0">
              <a:solidFill>
                <a:srgbClr val="FFFF00"/>
              </a:solidFill>
            </a:rPr>
            <a:t>পূর্ব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বাংলার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উন্নতি</a:t>
          </a:r>
          <a:r>
            <a:rPr lang="en-US" dirty="0" smtClean="0">
              <a:solidFill>
                <a:srgbClr val="FFFF00"/>
              </a:solidFill>
            </a:rPr>
            <a:t> </a:t>
          </a:r>
          <a:endParaRPr lang="en-US" dirty="0">
            <a:solidFill>
              <a:srgbClr val="FFFF00"/>
            </a:solidFill>
          </a:endParaRPr>
        </a:p>
      </dgm:t>
    </dgm:pt>
    <dgm:pt modelId="{F4389A8B-A3A1-464B-A1BD-2FEBB85F3852}" type="parTrans" cxnId="{C93D5C9C-2861-43FD-9AD0-F928D9A94716}">
      <dgm:prSet/>
      <dgm:spPr/>
      <dgm:t>
        <a:bodyPr/>
        <a:lstStyle/>
        <a:p>
          <a:endParaRPr lang="en-US"/>
        </a:p>
      </dgm:t>
    </dgm:pt>
    <dgm:pt modelId="{0D1E7F38-30B6-4DA7-8B7D-DD1AD8529A15}" type="sibTrans" cxnId="{C93D5C9C-2861-43FD-9AD0-F928D9A94716}">
      <dgm:prSet/>
      <dgm:spPr/>
      <dgm:t>
        <a:bodyPr/>
        <a:lstStyle/>
        <a:p>
          <a:endParaRPr lang="en-US"/>
        </a:p>
      </dgm:t>
    </dgm:pt>
    <dgm:pt modelId="{1C1C15BB-9C99-4552-9B23-96B6612F459F}" type="pres">
      <dgm:prSet presAssocID="{5640FC74-3874-4CB8-82F8-457082CC6286}" presName="Name0" presStyleCnt="0">
        <dgm:presLayoutVars>
          <dgm:dir/>
          <dgm:resizeHandles/>
        </dgm:presLayoutVars>
      </dgm:prSet>
      <dgm:spPr/>
    </dgm:pt>
    <dgm:pt modelId="{11DE8937-CD0E-4EFA-A670-E29C812E140C}" type="pres">
      <dgm:prSet presAssocID="{0ADE2613-9C32-4594-8155-9DD145712973}" presName="compNode" presStyleCnt="0"/>
      <dgm:spPr/>
    </dgm:pt>
    <dgm:pt modelId="{E681F153-6D87-430D-BD78-CAE213583F12}" type="pres">
      <dgm:prSet presAssocID="{0ADE2613-9C32-4594-8155-9DD145712973}" presName="dummyConnPt" presStyleCnt="0"/>
      <dgm:spPr/>
    </dgm:pt>
    <dgm:pt modelId="{70B1E75D-2E43-4FFA-B819-5EBEE056A116}" type="pres">
      <dgm:prSet presAssocID="{0ADE2613-9C32-4594-8155-9DD14571297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C51A9-A1D5-442A-9C80-46C8FB347F3F}" type="pres">
      <dgm:prSet presAssocID="{3BB40EA4-F744-4A5E-AD0C-BD75DD978E77}" presName="sibTrans" presStyleLbl="bgSibTrans2D1" presStyleIdx="0" presStyleCnt="7"/>
      <dgm:spPr/>
    </dgm:pt>
    <dgm:pt modelId="{53DE393F-9DA5-4348-97B1-DE5490A83DC8}" type="pres">
      <dgm:prSet presAssocID="{382BA547-C867-4685-B76A-7E6FCE1B375D}" presName="compNode" presStyleCnt="0"/>
      <dgm:spPr/>
    </dgm:pt>
    <dgm:pt modelId="{C877E0D7-2776-4133-89FE-A491973AD600}" type="pres">
      <dgm:prSet presAssocID="{382BA547-C867-4685-B76A-7E6FCE1B375D}" presName="dummyConnPt" presStyleCnt="0"/>
      <dgm:spPr/>
    </dgm:pt>
    <dgm:pt modelId="{617FE24C-89BE-497A-882C-0DB5F31D6B89}" type="pres">
      <dgm:prSet presAssocID="{382BA547-C867-4685-B76A-7E6FCE1B375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5D24E-A7FF-4D85-B8C3-FDF93402403D}" type="pres">
      <dgm:prSet presAssocID="{F68E6036-CE30-4328-878D-7BBC596F582A}" presName="sibTrans" presStyleLbl="bgSibTrans2D1" presStyleIdx="1" presStyleCnt="7"/>
      <dgm:spPr/>
    </dgm:pt>
    <dgm:pt modelId="{F05E2376-6FDF-4CFB-BBBB-D95DC4FA51F7}" type="pres">
      <dgm:prSet presAssocID="{6BB92034-383D-4303-9471-FEDF4C8E47A7}" presName="compNode" presStyleCnt="0"/>
      <dgm:spPr/>
    </dgm:pt>
    <dgm:pt modelId="{D44BB32E-4FDF-4B2E-A641-2E6C86C3689D}" type="pres">
      <dgm:prSet presAssocID="{6BB92034-383D-4303-9471-FEDF4C8E47A7}" presName="dummyConnPt" presStyleCnt="0"/>
      <dgm:spPr/>
    </dgm:pt>
    <dgm:pt modelId="{2D58CBC7-9AF4-4C3A-81A6-E4A070BAA5A8}" type="pres">
      <dgm:prSet presAssocID="{6BB92034-383D-4303-9471-FEDF4C8E47A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79D65-6207-46DF-A57C-438155E6F8D6}" type="pres">
      <dgm:prSet presAssocID="{7AAA3AA2-874A-49FB-9BB4-AD94EECC5667}" presName="sibTrans" presStyleLbl="bgSibTrans2D1" presStyleIdx="2" presStyleCnt="7"/>
      <dgm:spPr/>
    </dgm:pt>
    <dgm:pt modelId="{C5F7233E-3DF5-4BB4-BE21-AF4BA91147BA}" type="pres">
      <dgm:prSet presAssocID="{0C68126B-93E8-4081-820B-FDCCB1FDB22B}" presName="compNode" presStyleCnt="0"/>
      <dgm:spPr/>
    </dgm:pt>
    <dgm:pt modelId="{E25AF08C-FFBA-457D-9590-20C355B53F3E}" type="pres">
      <dgm:prSet presAssocID="{0C68126B-93E8-4081-820B-FDCCB1FDB22B}" presName="dummyConnPt" presStyleCnt="0"/>
      <dgm:spPr/>
    </dgm:pt>
    <dgm:pt modelId="{0F3E0614-BFA6-48DC-B2F3-FC9FD0F35EC1}" type="pres">
      <dgm:prSet presAssocID="{0C68126B-93E8-4081-820B-FDCCB1FDB22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D18069-8743-4410-BDFF-B667CE5DE18D}" type="pres">
      <dgm:prSet presAssocID="{2A85AD91-2027-42ED-8D33-9EA115E8BC02}" presName="sibTrans" presStyleLbl="bgSibTrans2D1" presStyleIdx="3" presStyleCnt="7"/>
      <dgm:spPr/>
    </dgm:pt>
    <dgm:pt modelId="{11CEBCE2-5C59-4BF7-88C4-8DACD3FDFBC0}" type="pres">
      <dgm:prSet presAssocID="{C56C5AA7-7EFB-46B8-9FF8-0551BAA7348D}" presName="compNode" presStyleCnt="0"/>
      <dgm:spPr/>
    </dgm:pt>
    <dgm:pt modelId="{DBDCE7FE-6659-487C-9BED-83E9E0564C6B}" type="pres">
      <dgm:prSet presAssocID="{C56C5AA7-7EFB-46B8-9FF8-0551BAA7348D}" presName="dummyConnPt" presStyleCnt="0"/>
      <dgm:spPr/>
    </dgm:pt>
    <dgm:pt modelId="{E0FCBD56-FC0D-4A30-B2F0-17AFC7DD38B4}" type="pres">
      <dgm:prSet presAssocID="{C56C5AA7-7EFB-46B8-9FF8-0551BAA7348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689A0F-D871-42DD-8D0F-A3846DC679DB}" type="pres">
      <dgm:prSet presAssocID="{2487687D-D2E5-46FF-8E8A-36E2C22062C3}" presName="sibTrans" presStyleLbl="bgSibTrans2D1" presStyleIdx="4" presStyleCnt="7"/>
      <dgm:spPr/>
    </dgm:pt>
    <dgm:pt modelId="{59FF5A41-F20E-4F58-BF0D-2F3619BC817C}" type="pres">
      <dgm:prSet presAssocID="{912A477E-1851-4577-ADD3-C99CF6422671}" presName="compNode" presStyleCnt="0"/>
      <dgm:spPr/>
    </dgm:pt>
    <dgm:pt modelId="{22B126CF-7FA4-401E-8E03-D5AB31F29851}" type="pres">
      <dgm:prSet presAssocID="{912A477E-1851-4577-ADD3-C99CF6422671}" presName="dummyConnPt" presStyleCnt="0"/>
      <dgm:spPr/>
    </dgm:pt>
    <dgm:pt modelId="{7AC05ED8-2A67-4217-9FDF-4FC98819744B}" type="pres">
      <dgm:prSet presAssocID="{912A477E-1851-4577-ADD3-C99CF6422671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45162-A397-4148-B703-4A96FE0EA06E}" type="pres">
      <dgm:prSet presAssocID="{2935C210-5304-40E1-A694-3443A1F355BD}" presName="sibTrans" presStyleLbl="bgSibTrans2D1" presStyleIdx="5" presStyleCnt="7"/>
      <dgm:spPr/>
    </dgm:pt>
    <dgm:pt modelId="{56445C86-112C-4DF3-8753-CC69828A5C9C}" type="pres">
      <dgm:prSet presAssocID="{2EEE7929-E538-43AB-A84E-8B4C51E8ADA2}" presName="compNode" presStyleCnt="0"/>
      <dgm:spPr/>
    </dgm:pt>
    <dgm:pt modelId="{95D06C55-10EF-49E0-9ED4-B1036A7826C7}" type="pres">
      <dgm:prSet presAssocID="{2EEE7929-E538-43AB-A84E-8B4C51E8ADA2}" presName="dummyConnPt" presStyleCnt="0"/>
      <dgm:spPr/>
    </dgm:pt>
    <dgm:pt modelId="{0A21DF6C-1B62-4A60-A33C-B158E7F1047E}" type="pres">
      <dgm:prSet presAssocID="{2EEE7929-E538-43AB-A84E-8B4C51E8ADA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2E4CA-9D51-4B6B-AA1E-23B9370AAF83}" type="pres">
      <dgm:prSet presAssocID="{F214A8A5-8B65-4FFB-A1EB-79970F72B8AF}" presName="sibTrans" presStyleLbl="bgSibTrans2D1" presStyleIdx="6" presStyleCnt="7"/>
      <dgm:spPr/>
    </dgm:pt>
    <dgm:pt modelId="{8AC42A39-564D-46DB-A9A6-E205C775B456}" type="pres">
      <dgm:prSet presAssocID="{3A15DE89-215F-4FF4-93AC-C3A5559EEC0C}" presName="compNode" presStyleCnt="0"/>
      <dgm:spPr/>
    </dgm:pt>
    <dgm:pt modelId="{3340FC01-D541-4AD2-87EE-70663676A266}" type="pres">
      <dgm:prSet presAssocID="{3A15DE89-215F-4FF4-93AC-C3A5559EEC0C}" presName="dummyConnPt" presStyleCnt="0"/>
      <dgm:spPr/>
    </dgm:pt>
    <dgm:pt modelId="{BFAFAF43-7AA3-46BA-95AD-9C3AA7F6F7C9}" type="pres">
      <dgm:prSet presAssocID="{3A15DE89-215F-4FF4-93AC-C3A5559EEC0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E0599E-2B56-4663-8E93-6C9F858A2EEE}" type="presOf" srcId="{C56C5AA7-7EFB-46B8-9FF8-0551BAA7348D}" destId="{E0FCBD56-FC0D-4A30-B2F0-17AFC7DD38B4}" srcOrd="0" destOrd="0" presId="urn:microsoft.com/office/officeart/2005/8/layout/bProcess4"/>
    <dgm:cxn modelId="{FF25A93A-6EBA-4599-A7C1-0E3760C2BBA8}" type="presOf" srcId="{0C68126B-93E8-4081-820B-FDCCB1FDB22B}" destId="{0F3E0614-BFA6-48DC-B2F3-FC9FD0F35EC1}" srcOrd="0" destOrd="0" presId="urn:microsoft.com/office/officeart/2005/8/layout/bProcess4"/>
    <dgm:cxn modelId="{44C1343F-4F0A-459C-B72D-06DE016BA219}" type="presOf" srcId="{0ADE2613-9C32-4594-8155-9DD145712973}" destId="{70B1E75D-2E43-4FFA-B819-5EBEE056A116}" srcOrd="0" destOrd="0" presId="urn:microsoft.com/office/officeart/2005/8/layout/bProcess4"/>
    <dgm:cxn modelId="{B238CDE0-C8C0-41CB-99BC-4EEF91B37020}" type="presOf" srcId="{2935C210-5304-40E1-A694-3443A1F355BD}" destId="{5B045162-A397-4148-B703-4A96FE0EA06E}" srcOrd="0" destOrd="0" presId="urn:microsoft.com/office/officeart/2005/8/layout/bProcess4"/>
    <dgm:cxn modelId="{5382F404-9194-4F39-9338-A88955093B9F}" srcId="{5640FC74-3874-4CB8-82F8-457082CC6286}" destId="{C56C5AA7-7EFB-46B8-9FF8-0551BAA7348D}" srcOrd="4" destOrd="0" parTransId="{A5AECC3D-40AE-4B68-8F63-B70EE8B64CF7}" sibTransId="{2487687D-D2E5-46FF-8E8A-36E2C22062C3}"/>
    <dgm:cxn modelId="{08C5FD93-6F7F-4E2D-BB9C-5B0C8D845D2F}" srcId="{5640FC74-3874-4CB8-82F8-457082CC6286}" destId="{382BA547-C867-4685-B76A-7E6FCE1B375D}" srcOrd="1" destOrd="0" parTransId="{39342F5D-0C14-480B-B2F1-A3FABD6B61E2}" sibTransId="{F68E6036-CE30-4328-878D-7BBC596F582A}"/>
    <dgm:cxn modelId="{CB9284E7-03FB-4568-AA4E-A76F6F4D33D1}" type="presOf" srcId="{912A477E-1851-4577-ADD3-C99CF6422671}" destId="{7AC05ED8-2A67-4217-9FDF-4FC98819744B}" srcOrd="0" destOrd="0" presId="urn:microsoft.com/office/officeart/2005/8/layout/bProcess4"/>
    <dgm:cxn modelId="{81024000-9459-457F-9A48-10FD3EF9AA63}" type="presOf" srcId="{5640FC74-3874-4CB8-82F8-457082CC6286}" destId="{1C1C15BB-9C99-4552-9B23-96B6612F459F}" srcOrd="0" destOrd="0" presId="urn:microsoft.com/office/officeart/2005/8/layout/bProcess4"/>
    <dgm:cxn modelId="{CBC850F9-C872-4712-B810-D4843361C177}" type="presOf" srcId="{6BB92034-383D-4303-9471-FEDF4C8E47A7}" destId="{2D58CBC7-9AF4-4C3A-81A6-E4A070BAA5A8}" srcOrd="0" destOrd="0" presId="urn:microsoft.com/office/officeart/2005/8/layout/bProcess4"/>
    <dgm:cxn modelId="{89115EC1-D1E0-44B4-BED5-2E4099088C66}" srcId="{5640FC74-3874-4CB8-82F8-457082CC6286}" destId="{0C68126B-93E8-4081-820B-FDCCB1FDB22B}" srcOrd="3" destOrd="0" parTransId="{215912CB-602A-4708-9D35-D1FFFA04EE1F}" sibTransId="{2A85AD91-2027-42ED-8D33-9EA115E8BC02}"/>
    <dgm:cxn modelId="{8961005A-C5D5-4D30-833A-DE480B7C0EAD}" type="presOf" srcId="{2EEE7929-E538-43AB-A84E-8B4C51E8ADA2}" destId="{0A21DF6C-1B62-4A60-A33C-B158E7F1047E}" srcOrd="0" destOrd="0" presId="urn:microsoft.com/office/officeart/2005/8/layout/bProcess4"/>
    <dgm:cxn modelId="{74478EC0-B96D-49A3-81C1-DD3A16C6A3B8}" type="presOf" srcId="{F214A8A5-8B65-4FFB-A1EB-79970F72B8AF}" destId="{3BB2E4CA-9D51-4B6B-AA1E-23B9370AAF83}" srcOrd="0" destOrd="0" presId="urn:microsoft.com/office/officeart/2005/8/layout/bProcess4"/>
    <dgm:cxn modelId="{6B806AB0-2180-4EB1-8147-147F60412FB4}" type="presOf" srcId="{7AAA3AA2-874A-49FB-9BB4-AD94EECC5667}" destId="{D8479D65-6207-46DF-A57C-438155E6F8D6}" srcOrd="0" destOrd="0" presId="urn:microsoft.com/office/officeart/2005/8/layout/bProcess4"/>
    <dgm:cxn modelId="{C696CC3E-F549-4933-B52C-7E1D949DD954}" type="presOf" srcId="{3BB40EA4-F744-4A5E-AD0C-BD75DD978E77}" destId="{02EC51A9-A1D5-442A-9C80-46C8FB347F3F}" srcOrd="0" destOrd="0" presId="urn:microsoft.com/office/officeart/2005/8/layout/bProcess4"/>
    <dgm:cxn modelId="{62E54663-65CC-41D9-BE04-C4920248D23C}" type="presOf" srcId="{F68E6036-CE30-4328-878D-7BBC596F582A}" destId="{9A95D24E-A7FF-4D85-B8C3-FDF93402403D}" srcOrd="0" destOrd="0" presId="urn:microsoft.com/office/officeart/2005/8/layout/bProcess4"/>
    <dgm:cxn modelId="{A54269F0-35A5-4FC3-8385-AC4B64D06A9C}" type="presOf" srcId="{3A15DE89-215F-4FF4-93AC-C3A5559EEC0C}" destId="{BFAFAF43-7AA3-46BA-95AD-9C3AA7F6F7C9}" srcOrd="0" destOrd="0" presId="urn:microsoft.com/office/officeart/2005/8/layout/bProcess4"/>
    <dgm:cxn modelId="{A99BF7AE-ECCC-408F-8FD7-ABEB781221F5}" srcId="{5640FC74-3874-4CB8-82F8-457082CC6286}" destId="{2EEE7929-E538-43AB-A84E-8B4C51E8ADA2}" srcOrd="6" destOrd="0" parTransId="{03A30C52-3E5E-40B1-B0CE-23587135BC8B}" sibTransId="{F214A8A5-8B65-4FFB-A1EB-79970F72B8AF}"/>
    <dgm:cxn modelId="{C93D5C9C-2861-43FD-9AD0-F928D9A94716}" srcId="{5640FC74-3874-4CB8-82F8-457082CC6286}" destId="{3A15DE89-215F-4FF4-93AC-C3A5559EEC0C}" srcOrd="7" destOrd="0" parTransId="{F4389A8B-A3A1-464B-A1BD-2FEBB85F3852}" sibTransId="{0D1E7F38-30B6-4DA7-8B7D-DD1AD8529A15}"/>
    <dgm:cxn modelId="{59EF75DB-3DDF-4AD3-8910-CA0E805FBB3E}" type="presOf" srcId="{382BA547-C867-4685-B76A-7E6FCE1B375D}" destId="{617FE24C-89BE-497A-882C-0DB5F31D6B89}" srcOrd="0" destOrd="0" presId="urn:microsoft.com/office/officeart/2005/8/layout/bProcess4"/>
    <dgm:cxn modelId="{327F8472-70FB-4ED6-AB3A-8CAE16328B27}" srcId="{5640FC74-3874-4CB8-82F8-457082CC6286}" destId="{0ADE2613-9C32-4594-8155-9DD145712973}" srcOrd="0" destOrd="0" parTransId="{11F122F7-A38B-44B5-A2BE-F26316EA7F4D}" sibTransId="{3BB40EA4-F744-4A5E-AD0C-BD75DD978E77}"/>
    <dgm:cxn modelId="{BD3F5CD9-D6DB-44DE-AC9F-57F79C6991F7}" type="presOf" srcId="{2487687D-D2E5-46FF-8E8A-36E2C22062C3}" destId="{7B689A0F-D871-42DD-8D0F-A3846DC679DB}" srcOrd="0" destOrd="0" presId="urn:microsoft.com/office/officeart/2005/8/layout/bProcess4"/>
    <dgm:cxn modelId="{1F8A62A7-E1CD-4545-87B2-267FB1275013}" srcId="{5640FC74-3874-4CB8-82F8-457082CC6286}" destId="{6BB92034-383D-4303-9471-FEDF4C8E47A7}" srcOrd="2" destOrd="0" parTransId="{A9B07F0C-6540-48D0-93AD-FAF86277A93F}" sibTransId="{7AAA3AA2-874A-49FB-9BB4-AD94EECC5667}"/>
    <dgm:cxn modelId="{CB5BD0E9-0C86-413E-A77B-A93B24433099}" srcId="{5640FC74-3874-4CB8-82F8-457082CC6286}" destId="{912A477E-1851-4577-ADD3-C99CF6422671}" srcOrd="5" destOrd="0" parTransId="{381CC382-84AB-438A-84D3-C17B73EB6879}" sibTransId="{2935C210-5304-40E1-A694-3443A1F355BD}"/>
    <dgm:cxn modelId="{CC629ACE-32B5-4604-83F2-250C3CDAAC1D}" type="presOf" srcId="{2A85AD91-2027-42ED-8D33-9EA115E8BC02}" destId="{C4D18069-8743-4410-BDFF-B667CE5DE18D}" srcOrd="0" destOrd="0" presId="urn:microsoft.com/office/officeart/2005/8/layout/bProcess4"/>
    <dgm:cxn modelId="{927CA788-F081-4F17-951D-9F7310B88E58}" type="presParOf" srcId="{1C1C15BB-9C99-4552-9B23-96B6612F459F}" destId="{11DE8937-CD0E-4EFA-A670-E29C812E140C}" srcOrd="0" destOrd="0" presId="urn:microsoft.com/office/officeart/2005/8/layout/bProcess4"/>
    <dgm:cxn modelId="{FF9B2A44-BC3F-498A-AAF5-41FFB0FA30A6}" type="presParOf" srcId="{11DE8937-CD0E-4EFA-A670-E29C812E140C}" destId="{E681F153-6D87-430D-BD78-CAE213583F12}" srcOrd="0" destOrd="0" presId="urn:microsoft.com/office/officeart/2005/8/layout/bProcess4"/>
    <dgm:cxn modelId="{C7DD98FB-F13F-4316-8689-15D32343A954}" type="presParOf" srcId="{11DE8937-CD0E-4EFA-A670-E29C812E140C}" destId="{70B1E75D-2E43-4FFA-B819-5EBEE056A116}" srcOrd="1" destOrd="0" presId="urn:microsoft.com/office/officeart/2005/8/layout/bProcess4"/>
    <dgm:cxn modelId="{0BF842F1-628B-473C-A03B-B1970E296035}" type="presParOf" srcId="{1C1C15BB-9C99-4552-9B23-96B6612F459F}" destId="{02EC51A9-A1D5-442A-9C80-46C8FB347F3F}" srcOrd="1" destOrd="0" presId="urn:microsoft.com/office/officeart/2005/8/layout/bProcess4"/>
    <dgm:cxn modelId="{0BEE6FE4-5362-4299-95D5-AB4434C01DCB}" type="presParOf" srcId="{1C1C15BB-9C99-4552-9B23-96B6612F459F}" destId="{53DE393F-9DA5-4348-97B1-DE5490A83DC8}" srcOrd="2" destOrd="0" presId="urn:microsoft.com/office/officeart/2005/8/layout/bProcess4"/>
    <dgm:cxn modelId="{2082B99B-302A-4FD9-8E43-7909FC4F0C49}" type="presParOf" srcId="{53DE393F-9DA5-4348-97B1-DE5490A83DC8}" destId="{C877E0D7-2776-4133-89FE-A491973AD600}" srcOrd="0" destOrd="0" presId="urn:microsoft.com/office/officeart/2005/8/layout/bProcess4"/>
    <dgm:cxn modelId="{1AE18F2E-CE15-4E7C-B5C2-78C4E7F1DAE8}" type="presParOf" srcId="{53DE393F-9DA5-4348-97B1-DE5490A83DC8}" destId="{617FE24C-89BE-497A-882C-0DB5F31D6B89}" srcOrd="1" destOrd="0" presId="urn:microsoft.com/office/officeart/2005/8/layout/bProcess4"/>
    <dgm:cxn modelId="{38BC9E1F-A7AA-43A4-BD8D-08CCE1ED1905}" type="presParOf" srcId="{1C1C15BB-9C99-4552-9B23-96B6612F459F}" destId="{9A95D24E-A7FF-4D85-B8C3-FDF93402403D}" srcOrd="3" destOrd="0" presId="urn:microsoft.com/office/officeart/2005/8/layout/bProcess4"/>
    <dgm:cxn modelId="{C1D2FCCC-04EA-4635-A68E-A8E220ADC521}" type="presParOf" srcId="{1C1C15BB-9C99-4552-9B23-96B6612F459F}" destId="{F05E2376-6FDF-4CFB-BBBB-D95DC4FA51F7}" srcOrd="4" destOrd="0" presId="urn:microsoft.com/office/officeart/2005/8/layout/bProcess4"/>
    <dgm:cxn modelId="{B178BFCC-97E4-43A6-BD7A-93FDDF53C64E}" type="presParOf" srcId="{F05E2376-6FDF-4CFB-BBBB-D95DC4FA51F7}" destId="{D44BB32E-4FDF-4B2E-A641-2E6C86C3689D}" srcOrd="0" destOrd="0" presId="urn:microsoft.com/office/officeart/2005/8/layout/bProcess4"/>
    <dgm:cxn modelId="{583A627C-FFCA-4363-96E6-39E99349FC8C}" type="presParOf" srcId="{F05E2376-6FDF-4CFB-BBBB-D95DC4FA51F7}" destId="{2D58CBC7-9AF4-4C3A-81A6-E4A070BAA5A8}" srcOrd="1" destOrd="0" presId="urn:microsoft.com/office/officeart/2005/8/layout/bProcess4"/>
    <dgm:cxn modelId="{4C011A00-385E-4EDA-854C-E020A3471401}" type="presParOf" srcId="{1C1C15BB-9C99-4552-9B23-96B6612F459F}" destId="{D8479D65-6207-46DF-A57C-438155E6F8D6}" srcOrd="5" destOrd="0" presId="urn:microsoft.com/office/officeart/2005/8/layout/bProcess4"/>
    <dgm:cxn modelId="{396C2075-4FED-4A70-ACE5-1E5EA0F30E1A}" type="presParOf" srcId="{1C1C15BB-9C99-4552-9B23-96B6612F459F}" destId="{C5F7233E-3DF5-4BB4-BE21-AF4BA91147BA}" srcOrd="6" destOrd="0" presId="urn:microsoft.com/office/officeart/2005/8/layout/bProcess4"/>
    <dgm:cxn modelId="{48FA49EC-A063-4C6C-8691-B5EA90D40439}" type="presParOf" srcId="{C5F7233E-3DF5-4BB4-BE21-AF4BA91147BA}" destId="{E25AF08C-FFBA-457D-9590-20C355B53F3E}" srcOrd="0" destOrd="0" presId="urn:microsoft.com/office/officeart/2005/8/layout/bProcess4"/>
    <dgm:cxn modelId="{2ECE4C9D-B316-45B4-B233-A6195B503B8F}" type="presParOf" srcId="{C5F7233E-3DF5-4BB4-BE21-AF4BA91147BA}" destId="{0F3E0614-BFA6-48DC-B2F3-FC9FD0F35EC1}" srcOrd="1" destOrd="0" presId="urn:microsoft.com/office/officeart/2005/8/layout/bProcess4"/>
    <dgm:cxn modelId="{31CB234E-E9D9-4F97-82A6-0B5689C5AC86}" type="presParOf" srcId="{1C1C15BB-9C99-4552-9B23-96B6612F459F}" destId="{C4D18069-8743-4410-BDFF-B667CE5DE18D}" srcOrd="7" destOrd="0" presId="urn:microsoft.com/office/officeart/2005/8/layout/bProcess4"/>
    <dgm:cxn modelId="{DFA409CB-589D-470F-9049-6293780B331E}" type="presParOf" srcId="{1C1C15BB-9C99-4552-9B23-96B6612F459F}" destId="{11CEBCE2-5C59-4BF7-88C4-8DACD3FDFBC0}" srcOrd="8" destOrd="0" presId="urn:microsoft.com/office/officeart/2005/8/layout/bProcess4"/>
    <dgm:cxn modelId="{AF3AF068-B5E0-4685-B46E-6FFB1F6BCA82}" type="presParOf" srcId="{11CEBCE2-5C59-4BF7-88C4-8DACD3FDFBC0}" destId="{DBDCE7FE-6659-487C-9BED-83E9E0564C6B}" srcOrd="0" destOrd="0" presId="urn:microsoft.com/office/officeart/2005/8/layout/bProcess4"/>
    <dgm:cxn modelId="{41B1584F-F8D2-4FE8-B2C9-DBD741F70750}" type="presParOf" srcId="{11CEBCE2-5C59-4BF7-88C4-8DACD3FDFBC0}" destId="{E0FCBD56-FC0D-4A30-B2F0-17AFC7DD38B4}" srcOrd="1" destOrd="0" presId="urn:microsoft.com/office/officeart/2005/8/layout/bProcess4"/>
    <dgm:cxn modelId="{AA8EA49A-FEE6-4596-8D9B-97108C00D6D3}" type="presParOf" srcId="{1C1C15BB-9C99-4552-9B23-96B6612F459F}" destId="{7B689A0F-D871-42DD-8D0F-A3846DC679DB}" srcOrd="9" destOrd="0" presId="urn:microsoft.com/office/officeart/2005/8/layout/bProcess4"/>
    <dgm:cxn modelId="{9064647C-FDA5-4899-A533-C88344CC0721}" type="presParOf" srcId="{1C1C15BB-9C99-4552-9B23-96B6612F459F}" destId="{59FF5A41-F20E-4F58-BF0D-2F3619BC817C}" srcOrd="10" destOrd="0" presId="urn:microsoft.com/office/officeart/2005/8/layout/bProcess4"/>
    <dgm:cxn modelId="{A66DF45A-A7A8-4390-B81E-A0F680239DC5}" type="presParOf" srcId="{59FF5A41-F20E-4F58-BF0D-2F3619BC817C}" destId="{22B126CF-7FA4-401E-8E03-D5AB31F29851}" srcOrd="0" destOrd="0" presId="urn:microsoft.com/office/officeart/2005/8/layout/bProcess4"/>
    <dgm:cxn modelId="{DE734B55-1AF5-42DE-8CB0-0663EA16E4AF}" type="presParOf" srcId="{59FF5A41-F20E-4F58-BF0D-2F3619BC817C}" destId="{7AC05ED8-2A67-4217-9FDF-4FC98819744B}" srcOrd="1" destOrd="0" presId="urn:microsoft.com/office/officeart/2005/8/layout/bProcess4"/>
    <dgm:cxn modelId="{0A3AB105-28AD-4094-8448-D248FE932EC0}" type="presParOf" srcId="{1C1C15BB-9C99-4552-9B23-96B6612F459F}" destId="{5B045162-A397-4148-B703-4A96FE0EA06E}" srcOrd="11" destOrd="0" presId="urn:microsoft.com/office/officeart/2005/8/layout/bProcess4"/>
    <dgm:cxn modelId="{90F6821D-0F85-4EEF-96EB-929A1B9EF15E}" type="presParOf" srcId="{1C1C15BB-9C99-4552-9B23-96B6612F459F}" destId="{56445C86-112C-4DF3-8753-CC69828A5C9C}" srcOrd="12" destOrd="0" presId="urn:microsoft.com/office/officeart/2005/8/layout/bProcess4"/>
    <dgm:cxn modelId="{E1501E24-1C11-4EF8-ADA9-33DF53CCFD81}" type="presParOf" srcId="{56445C86-112C-4DF3-8753-CC69828A5C9C}" destId="{95D06C55-10EF-49E0-9ED4-B1036A7826C7}" srcOrd="0" destOrd="0" presId="urn:microsoft.com/office/officeart/2005/8/layout/bProcess4"/>
    <dgm:cxn modelId="{060F7D63-A040-47C5-BD85-F42980BCC635}" type="presParOf" srcId="{56445C86-112C-4DF3-8753-CC69828A5C9C}" destId="{0A21DF6C-1B62-4A60-A33C-B158E7F1047E}" srcOrd="1" destOrd="0" presId="urn:microsoft.com/office/officeart/2005/8/layout/bProcess4"/>
    <dgm:cxn modelId="{D59D2C49-3702-406B-8AEE-1AC30067F009}" type="presParOf" srcId="{1C1C15BB-9C99-4552-9B23-96B6612F459F}" destId="{3BB2E4CA-9D51-4B6B-AA1E-23B9370AAF83}" srcOrd="13" destOrd="0" presId="urn:microsoft.com/office/officeart/2005/8/layout/bProcess4"/>
    <dgm:cxn modelId="{2415CEDE-45D9-4F2D-9EEA-2E996BCB7D75}" type="presParOf" srcId="{1C1C15BB-9C99-4552-9B23-96B6612F459F}" destId="{8AC42A39-564D-46DB-A9A6-E205C775B456}" srcOrd="14" destOrd="0" presId="urn:microsoft.com/office/officeart/2005/8/layout/bProcess4"/>
    <dgm:cxn modelId="{EA5F6B0F-8070-4F72-8319-98B21A8ED97B}" type="presParOf" srcId="{8AC42A39-564D-46DB-A9A6-E205C775B456}" destId="{3340FC01-D541-4AD2-87EE-70663676A266}" srcOrd="0" destOrd="0" presId="urn:microsoft.com/office/officeart/2005/8/layout/bProcess4"/>
    <dgm:cxn modelId="{F6C61D46-A530-46A6-94C0-B785475E5093}" type="presParOf" srcId="{8AC42A39-564D-46DB-A9A6-E205C775B456}" destId="{BFAFAF43-7AA3-46BA-95AD-9C3AA7F6F7C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81BEE-D602-4E72-8DF1-F99FBD0FF55C}">
      <dsp:nvSpPr>
        <dsp:cNvPr id="0" name=""/>
        <dsp:cNvSpPr/>
      </dsp:nvSpPr>
      <dsp:spPr>
        <a:xfrm>
          <a:off x="1487656" y="1170"/>
          <a:ext cx="2125786" cy="12754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rgbClr val="FFFF00"/>
              </a:solidFill>
            </a:rPr>
            <a:t>প্রশাসনিক</a:t>
          </a:r>
          <a:r>
            <a:rPr lang="en-US" sz="2500" kern="1200" dirty="0" smtClean="0">
              <a:solidFill>
                <a:srgbClr val="FFFF00"/>
              </a:solidFill>
            </a:rPr>
            <a:t> </a:t>
          </a:r>
          <a:r>
            <a:rPr lang="en-US" sz="2500" kern="1200" dirty="0" err="1" smtClean="0">
              <a:solidFill>
                <a:srgbClr val="FFFF00"/>
              </a:solidFill>
            </a:rPr>
            <a:t>কারণ</a:t>
          </a:r>
          <a:r>
            <a:rPr lang="en-US" sz="2500" kern="1200" dirty="0" smtClean="0">
              <a:solidFill>
                <a:srgbClr val="FFFF00"/>
              </a:solidFill>
            </a:rPr>
            <a:t> </a:t>
          </a:r>
          <a:endParaRPr lang="en-US" sz="2500" kern="1200" dirty="0">
            <a:solidFill>
              <a:srgbClr val="FFFF00"/>
            </a:solidFill>
          </a:endParaRPr>
        </a:p>
      </dsp:txBody>
      <dsp:txXfrm>
        <a:off x="1525013" y="38527"/>
        <a:ext cx="2051072" cy="1200757"/>
      </dsp:txXfrm>
    </dsp:sp>
    <dsp:sp modelId="{195CE44A-0F1F-41FE-AE4C-F35A96929DA5}">
      <dsp:nvSpPr>
        <dsp:cNvPr id="0" name=""/>
        <dsp:cNvSpPr/>
      </dsp:nvSpPr>
      <dsp:spPr>
        <a:xfrm>
          <a:off x="3800511" y="375309"/>
          <a:ext cx="450666" cy="5271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800511" y="480748"/>
        <a:ext cx="315466" cy="316317"/>
      </dsp:txXfrm>
    </dsp:sp>
    <dsp:sp modelId="{26BA4309-4760-4A89-AC76-BE6B71E985A9}">
      <dsp:nvSpPr>
        <dsp:cNvPr id="0" name=""/>
        <dsp:cNvSpPr/>
      </dsp:nvSpPr>
      <dsp:spPr>
        <a:xfrm>
          <a:off x="4463757" y="1170"/>
          <a:ext cx="2125786" cy="1275471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রাজনৈতিক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কারণ</a:t>
          </a:r>
          <a:r>
            <a:rPr lang="en-US" sz="2500" kern="1200" dirty="0" smtClean="0"/>
            <a:t> </a:t>
          </a:r>
          <a:endParaRPr lang="en-US" sz="2500" kern="1200" dirty="0"/>
        </a:p>
      </dsp:txBody>
      <dsp:txXfrm>
        <a:off x="4501114" y="38527"/>
        <a:ext cx="2051072" cy="1200757"/>
      </dsp:txXfrm>
    </dsp:sp>
    <dsp:sp modelId="{D31C0933-36AE-4841-A64F-051C6912516E}">
      <dsp:nvSpPr>
        <dsp:cNvPr id="0" name=""/>
        <dsp:cNvSpPr/>
      </dsp:nvSpPr>
      <dsp:spPr>
        <a:xfrm rot="5400000">
          <a:off x="5301317" y="1425447"/>
          <a:ext cx="450666" cy="5271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5368492" y="1463711"/>
        <a:ext cx="316317" cy="315466"/>
      </dsp:txXfrm>
    </dsp:sp>
    <dsp:sp modelId="{B80E5026-6B1B-4B48-A29D-D6D5A009C699}">
      <dsp:nvSpPr>
        <dsp:cNvPr id="0" name=""/>
        <dsp:cNvSpPr/>
      </dsp:nvSpPr>
      <dsp:spPr>
        <a:xfrm>
          <a:off x="4463757" y="2126957"/>
          <a:ext cx="2125786" cy="1275471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অর্থনৈতিক</a:t>
          </a:r>
          <a:r>
            <a:rPr lang="en-US" sz="25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250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কারণ</a:t>
          </a:r>
          <a:r>
            <a:rPr lang="en-US" sz="25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 </a:t>
          </a:r>
          <a:endParaRPr lang="en-US" sz="25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501114" y="2164314"/>
        <a:ext cx="2051072" cy="1200757"/>
      </dsp:txXfrm>
    </dsp:sp>
    <dsp:sp modelId="{221348DA-D245-45D9-99A0-BF2DA8BF4FDA}">
      <dsp:nvSpPr>
        <dsp:cNvPr id="0" name=""/>
        <dsp:cNvSpPr/>
      </dsp:nvSpPr>
      <dsp:spPr>
        <a:xfrm rot="10800000">
          <a:off x="3826021" y="2501095"/>
          <a:ext cx="450666" cy="5271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961221" y="2606534"/>
        <a:ext cx="315466" cy="316317"/>
      </dsp:txXfrm>
    </dsp:sp>
    <dsp:sp modelId="{5A3EE71B-A287-465B-ABB0-C2A9E1C89512}">
      <dsp:nvSpPr>
        <dsp:cNvPr id="0" name=""/>
        <dsp:cNvSpPr/>
      </dsp:nvSpPr>
      <dsp:spPr>
        <a:xfrm>
          <a:off x="1487656" y="2126957"/>
          <a:ext cx="2125786" cy="127547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সামাজিক</a:t>
          </a:r>
          <a:r>
            <a:rPr lang="en-US" sz="25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250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কারণ</a:t>
          </a:r>
          <a:r>
            <a:rPr lang="en-US" sz="25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 </a:t>
          </a:r>
          <a:endParaRPr lang="en-US" sz="25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525013" y="2164314"/>
        <a:ext cx="2051072" cy="12007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C51A9-A1D5-442A-9C80-46C8FB347F3F}">
      <dsp:nvSpPr>
        <dsp:cNvPr id="0" name=""/>
        <dsp:cNvSpPr/>
      </dsp:nvSpPr>
      <dsp:spPr>
        <a:xfrm rot="5400000">
          <a:off x="-389935" y="1496834"/>
          <a:ext cx="1721668" cy="2077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1E75D-2E43-4FFA-B819-5EBEE056A116}">
      <dsp:nvSpPr>
        <dsp:cNvPr id="0" name=""/>
        <dsp:cNvSpPr/>
      </dsp:nvSpPr>
      <dsp:spPr>
        <a:xfrm>
          <a:off x="4253" y="395307"/>
          <a:ext cx="2308659" cy="13851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rgbClr val="FFFF00"/>
              </a:solidFill>
            </a:rPr>
            <a:t>ব্রিটিশদের</a:t>
          </a:r>
          <a:r>
            <a:rPr lang="en-US" sz="1900" b="1" kern="1200" dirty="0" smtClean="0">
              <a:solidFill>
                <a:srgbClr val="FFFF00"/>
              </a:solidFill>
            </a:rPr>
            <a:t> </a:t>
          </a:r>
          <a:r>
            <a:rPr lang="en-US" sz="1900" b="1" kern="1200" dirty="0" err="1" smtClean="0">
              <a:solidFill>
                <a:srgbClr val="FFFF00"/>
              </a:solidFill>
            </a:rPr>
            <a:t>ভাগ</a:t>
          </a:r>
          <a:r>
            <a:rPr lang="en-US" sz="1900" b="1" kern="1200" dirty="0" smtClean="0">
              <a:solidFill>
                <a:srgbClr val="FFFF00"/>
              </a:solidFill>
            </a:rPr>
            <a:t> </a:t>
          </a:r>
          <a:r>
            <a:rPr lang="en-US" sz="1900" b="1" kern="1200" dirty="0" err="1" smtClean="0">
              <a:solidFill>
                <a:srgbClr val="FFFF00"/>
              </a:solidFill>
            </a:rPr>
            <a:t>কর</a:t>
          </a:r>
          <a:r>
            <a:rPr lang="en-US" sz="1900" b="1" kern="1200" dirty="0" smtClean="0">
              <a:solidFill>
                <a:srgbClr val="FFFF00"/>
              </a:solidFill>
            </a:rPr>
            <a:t> ও </a:t>
          </a:r>
          <a:r>
            <a:rPr lang="en-US" sz="1900" b="1" kern="1200" dirty="0" err="1" smtClean="0">
              <a:solidFill>
                <a:srgbClr val="FFFF00"/>
              </a:solidFill>
            </a:rPr>
            <a:t>শাসন</a:t>
          </a:r>
          <a:r>
            <a:rPr lang="en-US" sz="1900" b="1" kern="1200" dirty="0" smtClean="0">
              <a:solidFill>
                <a:srgbClr val="FFFF00"/>
              </a:solidFill>
            </a:rPr>
            <a:t> </a:t>
          </a:r>
          <a:r>
            <a:rPr lang="en-US" sz="1900" b="1" kern="1200" dirty="0" err="1" smtClean="0">
              <a:solidFill>
                <a:srgbClr val="FFFF00"/>
              </a:solidFill>
            </a:rPr>
            <a:t>কর</a:t>
          </a:r>
          <a:r>
            <a:rPr lang="en-US" sz="1900" b="1" kern="1200" dirty="0" smtClean="0">
              <a:solidFill>
                <a:srgbClr val="FFFF00"/>
              </a:solidFill>
            </a:rPr>
            <a:t> </a:t>
          </a:r>
          <a:r>
            <a:rPr lang="en-US" sz="1900" b="1" kern="1200" dirty="0" err="1" smtClean="0">
              <a:solidFill>
                <a:srgbClr val="FFFF00"/>
              </a:solidFill>
            </a:rPr>
            <a:t>নীতির</a:t>
          </a:r>
          <a:r>
            <a:rPr lang="en-US" sz="1900" b="1" kern="1200" dirty="0" smtClean="0">
              <a:solidFill>
                <a:srgbClr val="FFFF00"/>
              </a:solidFill>
            </a:rPr>
            <a:t> </a:t>
          </a:r>
          <a:r>
            <a:rPr lang="en-US" sz="1900" b="1" kern="1200" dirty="0" err="1" smtClean="0">
              <a:solidFill>
                <a:srgbClr val="FFFF00"/>
              </a:solidFill>
            </a:rPr>
            <a:t>বিজয়</a:t>
          </a:r>
          <a:endParaRPr lang="en-US" sz="1900" b="1" kern="1200" dirty="0">
            <a:solidFill>
              <a:srgbClr val="FFFF00"/>
            </a:solidFill>
          </a:endParaRPr>
        </a:p>
      </dsp:txBody>
      <dsp:txXfrm>
        <a:off x="44824" y="435878"/>
        <a:ext cx="2227517" cy="1304053"/>
      </dsp:txXfrm>
    </dsp:sp>
    <dsp:sp modelId="{9A95D24E-A7FF-4D85-B8C3-FDF93402403D}">
      <dsp:nvSpPr>
        <dsp:cNvPr id="0" name=""/>
        <dsp:cNvSpPr/>
      </dsp:nvSpPr>
      <dsp:spPr>
        <a:xfrm rot="5400000">
          <a:off x="-389935" y="3228328"/>
          <a:ext cx="1721668" cy="2077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7FE24C-89BE-497A-882C-0DB5F31D6B89}">
      <dsp:nvSpPr>
        <dsp:cNvPr id="0" name=""/>
        <dsp:cNvSpPr/>
      </dsp:nvSpPr>
      <dsp:spPr>
        <a:xfrm>
          <a:off x="4253" y="2126802"/>
          <a:ext cx="2308659" cy="13851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ভারতীয়</a:t>
          </a:r>
          <a:r>
            <a:rPr lang="en-US" sz="19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19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জাতীয়তাবাদী</a:t>
          </a:r>
          <a:r>
            <a:rPr lang="en-US" sz="19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19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আন্দোলনের</a:t>
          </a:r>
          <a:r>
            <a:rPr lang="en-US" sz="19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19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বিজয়</a:t>
          </a:r>
          <a:endParaRPr lang="en-US" sz="19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4824" y="2167373"/>
        <a:ext cx="2227517" cy="1304053"/>
      </dsp:txXfrm>
    </dsp:sp>
    <dsp:sp modelId="{D8479D65-6207-46DF-A57C-438155E6F8D6}">
      <dsp:nvSpPr>
        <dsp:cNvPr id="0" name=""/>
        <dsp:cNvSpPr/>
      </dsp:nvSpPr>
      <dsp:spPr>
        <a:xfrm>
          <a:off x="475811" y="4094075"/>
          <a:ext cx="3060690" cy="2077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8CBC7-9AF4-4C3A-81A6-E4A070BAA5A8}">
      <dsp:nvSpPr>
        <dsp:cNvPr id="0" name=""/>
        <dsp:cNvSpPr/>
      </dsp:nvSpPr>
      <dsp:spPr>
        <a:xfrm>
          <a:off x="4253" y="3858296"/>
          <a:ext cx="2308659" cy="13851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rgbClr val="FFFF00"/>
              </a:solidFill>
            </a:rPr>
            <a:t>সাম্প্রদায়িকতা</a:t>
          </a:r>
          <a:r>
            <a:rPr lang="en-US" sz="1900" b="1" kern="1200" dirty="0" smtClean="0">
              <a:solidFill>
                <a:srgbClr val="FFFF00"/>
              </a:solidFill>
            </a:rPr>
            <a:t> </a:t>
          </a:r>
          <a:r>
            <a:rPr lang="en-US" sz="1900" b="1" kern="1200" dirty="0" err="1" smtClean="0">
              <a:solidFill>
                <a:srgbClr val="FFFF00"/>
              </a:solidFill>
            </a:rPr>
            <a:t>সৃষ্টি</a:t>
          </a:r>
          <a:r>
            <a:rPr lang="en-US" sz="1900" kern="1200" dirty="0" smtClean="0">
              <a:solidFill>
                <a:srgbClr val="FFFF00"/>
              </a:solidFill>
            </a:rPr>
            <a:t> </a:t>
          </a:r>
          <a:endParaRPr lang="en-US" sz="1900" kern="1200" dirty="0">
            <a:solidFill>
              <a:srgbClr val="FFFF00"/>
            </a:solidFill>
          </a:endParaRPr>
        </a:p>
      </dsp:txBody>
      <dsp:txXfrm>
        <a:off x="44824" y="3898867"/>
        <a:ext cx="2227517" cy="1304053"/>
      </dsp:txXfrm>
    </dsp:sp>
    <dsp:sp modelId="{C4D18069-8743-4410-BDFF-B667CE5DE18D}">
      <dsp:nvSpPr>
        <dsp:cNvPr id="0" name=""/>
        <dsp:cNvSpPr/>
      </dsp:nvSpPr>
      <dsp:spPr>
        <a:xfrm rot="16200000">
          <a:off x="2680581" y="3228328"/>
          <a:ext cx="1721668" cy="2077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E0614-BFA6-48DC-B2F3-FC9FD0F35EC1}">
      <dsp:nvSpPr>
        <dsp:cNvPr id="0" name=""/>
        <dsp:cNvSpPr/>
      </dsp:nvSpPr>
      <dsp:spPr>
        <a:xfrm>
          <a:off x="3074770" y="3858296"/>
          <a:ext cx="2308659" cy="138519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মুসলিম</a:t>
          </a:r>
          <a:r>
            <a:rPr lang="en-US" sz="19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19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জাতীয়তাবাদের</a:t>
          </a:r>
          <a:r>
            <a:rPr lang="en-US" sz="19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19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প্রসার</a:t>
          </a:r>
          <a:r>
            <a:rPr lang="en-US" sz="19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 </a:t>
          </a:r>
          <a:endParaRPr lang="en-US" sz="19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115341" y="3898867"/>
        <a:ext cx="2227517" cy="1304053"/>
      </dsp:txXfrm>
    </dsp:sp>
    <dsp:sp modelId="{7B689A0F-D871-42DD-8D0F-A3846DC679DB}">
      <dsp:nvSpPr>
        <dsp:cNvPr id="0" name=""/>
        <dsp:cNvSpPr/>
      </dsp:nvSpPr>
      <dsp:spPr>
        <a:xfrm rot="16200000">
          <a:off x="2680581" y="1496834"/>
          <a:ext cx="1721668" cy="2077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CBD56-FC0D-4A30-B2F0-17AFC7DD38B4}">
      <dsp:nvSpPr>
        <dsp:cNvPr id="0" name=""/>
        <dsp:cNvSpPr/>
      </dsp:nvSpPr>
      <dsp:spPr>
        <a:xfrm>
          <a:off x="3074770" y="2126802"/>
          <a:ext cx="2308659" cy="13851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মুসলিম</a:t>
          </a:r>
          <a:r>
            <a:rPr lang="en-US" sz="19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19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লীগের</a:t>
          </a:r>
          <a:r>
            <a:rPr lang="en-US" sz="19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19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জন্ম</a:t>
          </a:r>
          <a:endParaRPr lang="en-US" sz="19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115341" y="2167373"/>
        <a:ext cx="2227517" cy="1304053"/>
      </dsp:txXfrm>
    </dsp:sp>
    <dsp:sp modelId="{5B045162-A397-4148-B703-4A96FE0EA06E}">
      <dsp:nvSpPr>
        <dsp:cNvPr id="0" name=""/>
        <dsp:cNvSpPr/>
      </dsp:nvSpPr>
      <dsp:spPr>
        <a:xfrm>
          <a:off x="3546328" y="631086"/>
          <a:ext cx="3060690" cy="2077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05ED8-2A67-4217-9FDF-4FC98819744B}">
      <dsp:nvSpPr>
        <dsp:cNvPr id="0" name=""/>
        <dsp:cNvSpPr/>
      </dsp:nvSpPr>
      <dsp:spPr>
        <a:xfrm>
          <a:off x="3074770" y="395307"/>
          <a:ext cx="2308659" cy="13851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rgbClr val="FFFF00"/>
              </a:solidFill>
            </a:rPr>
            <a:t>হিন্দু</a:t>
          </a:r>
          <a:r>
            <a:rPr lang="en-US" sz="1900" b="1" kern="1200" dirty="0" smtClean="0">
              <a:solidFill>
                <a:srgbClr val="FFFF00"/>
              </a:solidFill>
            </a:rPr>
            <a:t>- </a:t>
          </a:r>
          <a:r>
            <a:rPr lang="en-US" sz="1900" b="1" kern="1200" dirty="0" err="1" smtClean="0">
              <a:solidFill>
                <a:srgbClr val="FFFF00"/>
              </a:solidFill>
            </a:rPr>
            <a:t>মুসলিম</a:t>
          </a:r>
          <a:r>
            <a:rPr lang="en-US" sz="1900" b="1" kern="1200" dirty="0" smtClean="0">
              <a:solidFill>
                <a:srgbClr val="FFFF00"/>
              </a:solidFill>
            </a:rPr>
            <a:t> </a:t>
          </a:r>
          <a:r>
            <a:rPr lang="en-US" sz="1900" b="1" kern="1200" dirty="0" err="1" smtClean="0">
              <a:solidFill>
                <a:srgbClr val="FFFF00"/>
              </a:solidFill>
            </a:rPr>
            <a:t>সর্ম্পকের</a:t>
          </a:r>
          <a:r>
            <a:rPr lang="en-US" sz="1900" b="1" kern="1200" dirty="0" smtClean="0">
              <a:solidFill>
                <a:srgbClr val="FFFF00"/>
              </a:solidFill>
            </a:rPr>
            <a:t> </a:t>
          </a:r>
          <a:r>
            <a:rPr lang="en-US" sz="1900" b="1" kern="1200" dirty="0" err="1" smtClean="0">
              <a:solidFill>
                <a:srgbClr val="FFFF00"/>
              </a:solidFill>
            </a:rPr>
            <a:t>অবনতি</a:t>
          </a:r>
          <a:r>
            <a:rPr lang="en-US" sz="1900" b="1" kern="1200" dirty="0" smtClean="0">
              <a:solidFill>
                <a:srgbClr val="FFFF00"/>
              </a:solidFill>
            </a:rPr>
            <a:t> </a:t>
          </a:r>
          <a:endParaRPr lang="en-US" sz="1900" b="1" kern="1200" dirty="0">
            <a:solidFill>
              <a:srgbClr val="FFFF00"/>
            </a:solidFill>
          </a:endParaRPr>
        </a:p>
      </dsp:txBody>
      <dsp:txXfrm>
        <a:off x="3115341" y="435878"/>
        <a:ext cx="2227517" cy="1304053"/>
      </dsp:txXfrm>
    </dsp:sp>
    <dsp:sp modelId="{3BB2E4CA-9D51-4B6B-AA1E-23B9370AAF83}">
      <dsp:nvSpPr>
        <dsp:cNvPr id="0" name=""/>
        <dsp:cNvSpPr/>
      </dsp:nvSpPr>
      <dsp:spPr>
        <a:xfrm rot="5400000">
          <a:off x="5751097" y="1496834"/>
          <a:ext cx="1721668" cy="2077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1DF6C-1B62-4A60-A33C-B158E7F1047E}">
      <dsp:nvSpPr>
        <dsp:cNvPr id="0" name=""/>
        <dsp:cNvSpPr/>
      </dsp:nvSpPr>
      <dsp:spPr>
        <a:xfrm>
          <a:off x="6145287" y="395307"/>
          <a:ext cx="2308659" cy="13851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স্বদেশী</a:t>
          </a:r>
          <a:r>
            <a:rPr lang="en-US" sz="19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19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আন্দোলন</a:t>
          </a:r>
          <a:r>
            <a:rPr lang="en-US" sz="19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 </a:t>
          </a:r>
          <a:endParaRPr lang="en-US" sz="19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185858" y="435878"/>
        <a:ext cx="2227517" cy="1304053"/>
      </dsp:txXfrm>
    </dsp:sp>
    <dsp:sp modelId="{BFAFAF43-7AA3-46BA-95AD-9C3AA7F6F7C9}">
      <dsp:nvSpPr>
        <dsp:cNvPr id="0" name=""/>
        <dsp:cNvSpPr/>
      </dsp:nvSpPr>
      <dsp:spPr>
        <a:xfrm>
          <a:off x="6145287" y="2126802"/>
          <a:ext cx="2308659" cy="13851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rgbClr val="FFFF00"/>
              </a:solidFill>
            </a:rPr>
            <a:t>পূর্ব</a:t>
          </a:r>
          <a:r>
            <a:rPr lang="en-US" sz="1900" b="1" kern="1200" dirty="0" smtClean="0">
              <a:solidFill>
                <a:srgbClr val="FFFF00"/>
              </a:solidFill>
            </a:rPr>
            <a:t> </a:t>
          </a:r>
          <a:r>
            <a:rPr lang="en-US" sz="1900" b="1" kern="1200" dirty="0" err="1" smtClean="0">
              <a:solidFill>
                <a:srgbClr val="FFFF00"/>
              </a:solidFill>
            </a:rPr>
            <a:t>বাংলার</a:t>
          </a:r>
          <a:r>
            <a:rPr lang="en-US" sz="1900" b="1" kern="1200" dirty="0" smtClean="0">
              <a:solidFill>
                <a:srgbClr val="FFFF00"/>
              </a:solidFill>
            </a:rPr>
            <a:t> </a:t>
          </a:r>
          <a:r>
            <a:rPr lang="en-US" sz="1900" b="1" kern="1200" dirty="0" err="1" smtClean="0">
              <a:solidFill>
                <a:srgbClr val="FFFF00"/>
              </a:solidFill>
            </a:rPr>
            <a:t>উন্নতি</a:t>
          </a:r>
          <a:r>
            <a:rPr lang="en-US" sz="1900" kern="1200" dirty="0" smtClean="0">
              <a:solidFill>
                <a:srgbClr val="FFFF00"/>
              </a:solidFill>
            </a:rPr>
            <a:t> </a:t>
          </a:r>
          <a:endParaRPr lang="en-US" sz="1900" kern="1200" dirty="0">
            <a:solidFill>
              <a:srgbClr val="FFFF00"/>
            </a:solidFill>
          </a:endParaRPr>
        </a:p>
      </dsp:txBody>
      <dsp:txXfrm>
        <a:off x="6185858" y="2167373"/>
        <a:ext cx="2227517" cy="1304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1A4A-80FD-4563-A5C8-6F6E6D4E06B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C2C3-BFBB-4E74-86BA-AF85D068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7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1A4A-80FD-4563-A5C8-6F6E6D4E06B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C2C3-BFBB-4E74-86BA-AF85D068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8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1A4A-80FD-4563-A5C8-6F6E6D4E06B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C2C3-BFBB-4E74-86BA-AF85D068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2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1A4A-80FD-4563-A5C8-6F6E6D4E06B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C2C3-BFBB-4E74-86BA-AF85D068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3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1A4A-80FD-4563-A5C8-6F6E6D4E06B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C2C3-BFBB-4E74-86BA-AF85D068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1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1A4A-80FD-4563-A5C8-6F6E6D4E06B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C2C3-BFBB-4E74-86BA-AF85D068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6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1A4A-80FD-4563-A5C8-6F6E6D4E06B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C2C3-BFBB-4E74-86BA-AF85D068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5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1A4A-80FD-4563-A5C8-6F6E6D4E06B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C2C3-BFBB-4E74-86BA-AF85D068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9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1A4A-80FD-4563-A5C8-6F6E6D4E06B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C2C3-BFBB-4E74-86BA-AF85D068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5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1A4A-80FD-4563-A5C8-6F6E6D4E06B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C2C3-BFBB-4E74-86BA-AF85D068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1A4A-80FD-4563-A5C8-6F6E6D4E06B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C2C3-BFBB-4E74-86BA-AF85D068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7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81A4A-80FD-4563-A5C8-6F6E6D4E06B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1C2C3-BFBB-4E74-86BA-AF85D068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2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13.09.2018\Class\new image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71800" y="2394466"/>
            <a:ext cx="2834430" cy="400110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as-IN" sz="2000" b="1" dirty="0">
                <a:solidFill>
                  <a:srgbClr val="FFFF00"/>
                </a:solidFill>
              </a:rPr>
              <a:t>আজকের আলোচ্য বিষয়ঃ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156466"/>
            <a:ext cx="4953000" cy="40011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FFFF00"/>
                </a:solidFill>
              </a:rPr>
              <a:t>বঙ্গভঙ্গ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কী</a:t>
            </a:r>
            <a:r>
              <a:rPr lang="en-US" sz="2000" b="1" dirty="0">
                <a:solidFill>
                  <a:srgbClr val="FFFF00"/>
                </a:solidFill>
              </a:rPr>
              <a:t>? </a:t>
            </a:r>
            <a:r>
              <a:rPr lang="en-US" sz="2000" b="1" dirty="0" smtClean="0">
                <a:solidFill>
                  <a:srgbClr val="FFFF00"/>
                </a:solidFill>
              </a:rPr>
              <a:t>  </a:t>
            </a:r>
            <a:r>
              <a:rPr lang="en-US" sz="2000" b="1" dirty="0" err="1" smtClean="0">
                <a:solidFill>
                  <a:srgbClr val="FFFF00"/>
                </a:solidFill>
              </a:rPr>
              <a:t>বঙ্গভঙ্গের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কারণ</a:t>
            </a:r>
            <a:r>
              <a:rPr lang="en-US" sz="2000" b="1" dirty="0">
                <a:solidFill>
                  <a:srgbClr val="FFFF00"/>
                </a:solidFill>
              </a:rPr>
              <a:t> ও </a:t>
            </a:r>
            <a:r>
              <a:rPr lang="en-US" sz="2000" b="1" dirty="0" err="1">
                <a:solidFill>
                  <a:srgbClr val="FFFF00"/>
                </a:solidFill>
              </a:rPr>
              <a:t>ফলাফল</a:t>
            </a:r>
            <a:r>
              <a:rPr lang="en-US" sz="2000" b="1" dirty="0">
                <a:solidFill>
                  <a:srgbClr val="FFFF00"/>
                </a:solidFill>
              </a:rPr>
              <a:t>। </a:t>
            </a:r>
          </a:p>
        </p:txBody>
      </p:sp>
      <p:sp>
        <p:nvSpPr>
          <p:cNvPr id="6" name="Rectangle 5"/>
          <p:cNvSpPr/>
          <p:nvPr/>
        </p:nvSpPr>
        <p:spPr>
          <a:xfrm>
            <a:off x="2301030" y="5867400"/>
            <a:ext cx="4572000" cy="64633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as-IN" dirty="0"/>
              <a:t>ক্লাস উপস্থাপনায়ঃ মোঃ হাসান তারেক, প্রভাষক, রাষ্ট্রবিজ্ঞান বিভাগ।     </a:t>
            </a:r>
            <a:endParaRPr lang="en-US" dirty="0"/>
          </a:p>
        </p:txBody>
      </p:sp>
      <p:pic>
        <p:nvPicPr>
          <p:cNvPr id="1027" name="Picture 3" descr="H:\13.09.2018\College\Editorial 15\Pict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2033588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21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13.09.2018\Class\H.S.C\Desig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86200" y="914400"/>
            <a:ext cx="1697901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 err="1"/>
              <a:t>শিখনফলঃ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86200" y="1905000"/>
            <a:ext cx="1548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err="1"/>
              <a:t>বঙ্গভঙ্গ</a:t>
            </a:r>
            <a:r>
              <a:rPr lang="en-US" dirty="0"/>
              <a:t> </a:t>
            </a:r>
            <a:r>
              <a:rPr lang="en-US" dirty="0" err="1"/>
              <a:t>কী</a:t>
            </a:r>
            <a:r>
              <a:rPr lang="en-US" dirty="0"/>
              <a:t>? </a:t>
            </a:r>
          </a:p>
        </p:txBody>
      </p:sp>
      <p:sp>
        <p:nvSpPr>
          <p:cNvPr id="4" name="Rectangle 3"/>
          <p:cNvSpPr/>
          <p:nvPr/>
        </p:nvSpPr>
        <p:spPr>
          <a:xfrm>
            <a:off x="3879273" y="2274332"/>
            <a:ext cx="3094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err="1"/>
              <a:t>বঙ্গভঙ্গের</a:t>
            </a:r>
            <a:r>
              <a:rPr lang="en-US" dirty="0"/>
              <a:t> </a:t>
            </a:r>
            <a:r>
              <a:rPr lang="en-US" dirty="0" err="1"/>
              <a:t>কারণ</a:t>
            </a:r>
            <a:r>
              <a:rPr lang="en-US" dirty="0"/>
              <a:t> ও </a:t>
            </a:r>
            <a:r>
              <a:rPr lang="en-US" dirty="0" err="1"/>
              <a:t>ফলাফল</a:t>
            </a:r>
            <a:r>
              <a:rPr lang="en-US" dirty="0"/>
              <a:t>। </a:t>
            </a:r>
          </a:p>
        </p:txBody>
      </p:sp>
    </p:spTree>
    <p:extLst>
      <p:ext uri="{BB962C8B-B14F-4D97-AF65-F5344CB8AC3E}">
        <p14:creationId xmlns:p14="http://schemas.microsoft.com/office/powerpoint/2010/main" val="241357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13.09.2018\Class\new 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Ribbon 1"/>
          <p:cNvSpPr/>
          <p:nvPr/>
        </p:nvSpPr>
        <p:spPr>
          <a:xfrm>
            <a:off x="4038600" y="304800"/>
            <a:ext cx="4495800" cy="533400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12594" y="392668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/>
              <a:t>বঙ্গভঙ্গ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4080164" y="1066800"/>
            <a:ext cx="4572000" cy="255454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dirty="0" err="1"/>
              <a:t>বঙ্গভঙ্গ</a:t>
            </a:r>
            <a:r>
              <a:rPr lang="en-US" sz="2000" dirty="0"/>
              <a:t> </a:t>
            </a:r>
            <a:r>
              <a:rPr lang="en-US" sz="2000" dirty="0" err="1"/>
              <a:t>অবিভক্ত</a:t>
            </a:r>
            <a:r>
              <a:rPr lang="en-US" sz="2000" dirty="0"/>
              <a:t> </a:t>
            </a:r>
            <a:r>
              <a:rPr lang="en-US" sz="2000" dirty="0" err="1"/>
              <a:t>বাংলার</a:t>
            </a:r>
            <a:r>
              <a:rPr lang="en-US" sz="2000" dirty="0"/>
              <a:t> </a:t>
            </a:r>
            <a:r>
              <a:rPr lang="en-US" sz="2000" dirty="0" err="1"/>
              <a:t>তথা</a:t>
            </a:r>
            <a:r>
              <a:rPr lang="en-US" sz="2000" dirty="0"/>
              <a:t> </a:t>
            </a:r>
            <a:r>
              <a:rPr lang="en-US" sz="2000" dirty="0" err="1"/>
              <a:t>সমগ্র</a:t>
            </a:r>
            <a:r>
              <a:rPr lang="en-US" sz="2000" dirty="0"/>
              <a:t> </a:t>
            </a:r>
            <a:r>
              <a:rPr lang="en-US" sz="2000" dirty="0" err="1"/>
              <a:t>ভারতীয়</a:t>
            </a:r>
            <a:r>
              <a:rPr lang="en-US" sz="2000" dirty="0"/>
              <a:t> </a:t>
            </a:r>
            <a:r>
              <a:rPr lang="en-US" sz="2000" dirty="0" err="1"/>
              <a:t>উপমহাদেশের</a:t>
            </a:r>
            <a:r>
              <a:rPr lang="en-US" sz="2000" dirty="0"/>
              <a:t> </a:t>
            </a:r>
            <a:r>
              <a:rPr lang="en-US" sz="2000" dirty="0" err="1"/>
              <a:t>রাজনীতিতে</a:t>
            </a:r>
            <a:r>
              <a:rPr lang="en-US" sz="2000" dirty="0"/>
              <a:t> </a:t>
            </a:r>
            <a:r>
              <a:rPr lang="en-US" sz="2000" dirty="0" err="1"/>
              <a:t>একটি</a:t>
            </a:r>
            <a:r>
              <a:rPr lang="en-US" sz="2000" dirty="0"/>
              <a:t> </a:t>
            </a:r>
            <a:r>
              <a:rPr lang="en-US" sz="2000" dirty="0" err="1"/>
              <a:t>গুরুত্বপূর্ণ</a:t>
            </a:r>
            <a:r>
              <a:rPr lang="en-US" sz="2000" dirty="0"/>
              <a:t> </a:t>
            </a:r>
            <a:r>
              <a:rPr lang="en-US" sz="2000" dirty="0" err="1"/>
              <a:t>ঘটনা</a:t>
            </a:r>
            <a:r>
              <a:rPr lang="en-US" sz="2000" dirty="0"/>
              <a:t>। ১৯০৫ </a:t>
            </a:r>
            <a:r>
              <a:rPr lang="en-US" sz="2000" dirty="0" err="1"/>
              <a:t>সালের</a:t>
            </a:r>
            <a:r>
              <a:rPr lang="en-US" sz="2000" dirty="0"/>
              <a:t> </a:t>
            </a:r>
            <a:r>
              <a:rPr lang="en-US" sz="2000" dirty="0" err="1"/>
              <a:t>পূর্বে</a:t>
            </a:r>
            <a:r>
              <a:rPr lang="en-US" sz="2000" dirty="0"/>
              <a:t> </a:t>
            </a:r>
            <a:r>
              <a:rPr lang="en-US" sz="2000" dirty="0" err="1"/>
              <a:t>বাংলা</a:t>
            </a:r>
            <a:r>
              <a:rPr lang="en-US" sz="2000" dirty="0"/>
              <a:t> </a:t>
            </a:r>
            <a:r>
              <a:rPr lang="en-US" sz="2000" dirty="0" err="1"/>
              <a:t>প্রেসিডেন্সি</a:t>
            </a:r>
            <a:r>
              <a:rPr lang="en-US" sz="2000" dirty="0"/>
              <a:t> </a:t>
            </a:r>
            <a:r>
              <a:rPr lang="en-US" sz="2000" dirty="0" err="1"/>
              <a:t>ছিল</a:t>
            </a:r>
            <a:r>
              <a:rPr lang="en-US" sz="2000" dirty="0"/>
              <a:t> </a:t>
            </a:r>
            <a:r>
              <a:rPr lang="en-US" sz="2000" dirty="0" err="1"/>
              <a:t>ভারতের</a:t>
            </a:r>
            <a:r>
              <a:rPr lang="en-US" sz="2000" dirty="0"/>
              <a:t> </a:t>
            </a:r>
            <a:r>
              <a:rPr lang="en-US" sz="2000" dirty="0" err="1"/>
              <a:t>সর্ববৃহ</a:t>
            </a:r>
            <a:r>
              <a:rPr lang="en-US" sz="2000" dirty="0"/>
              <a:t>ৎ </a:t>
            </a:r>
            <a:r>
              <a:rPr lang="en-US" sz="2000" dirty="0" err="1"/>
              <a:t>প্রদেশ</a:t>
            </a:r>
            <a:r>
              <a:rPr lang="en-US" sz="2000" dirty="0"/>
              <a:t>। </a:t>
            </a:r>
            <a:endParaRPr lang="en-US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১৯০৫ </a:t>
            </a:r>
            <a:r>
              <a:rPr lang="en-US" sz="2000" dirty="0" err="1"/>
              <a:t>সালের</a:t>
            </a:r>
            <a:r>
              <a:rPr lang="en-US" sz="2000" dirty="0"/>
              <a:t> ১ </a:t>
            </a:r>
            <a:r>
              <a:rPr lang="en-US" sz="2000" dirty="0" err="1"/>
              <a:t>সেপ্টেম্বর</a:t>
            </a:r>
            <a:r>
              <a:rPr lang="en-US" sz="2000" dirty="0"/>
              <a:t> </a:t>
            </a:r>
            <a:r>
              <a:rPr lang="en-US" sz="2000" dirty="0" err="1"/>
              <a:t>বঙ্গভঙ্গের</a:t>
            </a:r>
            <a:r>
              <a:rPr lang="en-US" sz="2000" dirty="0"/>
              <a:t> </a:t>
            </a:r>
            <a:r>
              <a:rPr lang="en-US" sz="2000" dirty="0" err="1"/>
              <a:t>ঘোষণা</a:t>
            </a:r>
            <a:r>
              <a:rPr lang="en-US" sz="2000" dirty="0"/>
              <a:t> </a:t>
            </a:r>
            <a:r>
              <a:rPr lang="en-US" sz="2000" dirty="0" err="1"/>
              <a:t>প্রদান</a:t>
            </a:r>
            <a:r>
              <a:rPr lang="en-US" sz="2000" dirty="0"/>
              <a:t> </a:t>
            </a:r>
            <a:r>
              <a:rPr lang="en-US" sz="2000" dirty="0" err="1"/>
              <a:t>করা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 </a:t>
            </a:r>
            <a:r>
              <a:rPr lang="en-US" sz="2000" dirty="0" err="1"/>
              <a:t>এবং</a:t>
            </a:r>
            <a:r>
              <a:rPr lang="en-US" sz="2000" dirty="0"/>
              <a:t> ১৫ </a:t>
            </a:r>
            <a:r>
              <a:rPr lang="en-US" sz="2000" dirty="0" err="1"/>
              <a:t>অক্টোবর</a:t>
            </a:r>
            <a:r>
              <a:rPr lang="en-US" sz="2000" dirty="0"/>
              <a:t> </a:t>
            </a:r>
            <a:r>
              <a:rPr lang="en-US" sz="2000" dirty="0" err="1"/>
              <a:t>থেকে</a:t>
            </a:r>
            <a:r>
              <a:rPr lang="en-US" sz="2000" dirty="0"/>
              <a:t> </a:t>
            </a:r>
            <a:r>
              <a:rPr lang="en-US" sz="2000" dirty="0" err="1"/>
              <a:t>তা</a:t>
            </a:r>
            <a:r>
              <a:rPr lang="en-US" sz="2000" dirty="0"/>
              <a:t> </a:t>
            </a:r>
            <a:r>
              <a:rPr lang="en-US" sz="2000" dirty="0" err="1"/>
              <a:t>কার্যকর</a:t>
            </a:r>
            <a:r>
              <a:rPr lang="en-US" sz="2000" dirty="0"/>
              <a:t> </a:t>
            </a:r>
            <a:r>
              <a:rPr lang="en-US" sz="2000" dirty="0" err="1"/>
              <a:t>করা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dirty="0"/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4121728" y="3890665"/>
            <a:ext cx="4572000" cy="92333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err="1"/>
              <a:t>ঢাকা,রাজশাহী</a:t>
            </a:r>
            <a:r>
              <a:rPr lang="en-US" dirty="0"/>
              <a:t> ও </a:t>
            </a:r>
            <a:r>
              <a:rPr lang="en-US" dirty="0" err="1"/>
              <a:t>চট্টগ্রাম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আসাম</a:t>
            </a:r>
            <a:r>
              <a:rPr lang="en-US" dirty="0"/>
              <a:t> </a:t>
            </a:r>
            <a:r>
              <a:rPr lang="en-US" dirty="0" err="1"/>
              <a:t>নিয়ে</a:t>
            </a:r>
            <a:r>
              <a:rPr lang="en-US" dirty="0"/>
              <a:t> </a:t>
            </a:r>
            <a:r>
              <a:rPr lang="en-US" dirty="0" err="1"/>
              <a:t>গঠিত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পূর্ববঙ্গ</a:t>
            </a:r>
            <a:r>
              <a:rPr lang="en-US" dirty="0"/>
              <a:t> ও </a:t>
            </a:r>
            <a:r>
              <a:rPr lang="en-US" dirty="0" err="1"/>
              <a:t>আসাম</a:t>
            </a:r>
            <a:r>
              <a:rPr lang="en-US" dirty="0"/>
              <a:t> </a:t>
            </a:r>
            <a:r>
              <a:rPr lang="en-US" dirty="0" err="1"/>
              <a:t>প্রদেশ</a:t>
            </a:r>
            <a:r>
              <a:rPr lang="en-US" dirty="0"/>
              <a:t>। </a:t>
            </a:r>
            <a:r>
              <a:rPr lang="en-US" dirty="0" err="1"/>
              <a:t>ঢাকায়</a:t>
            </a:r>
            <a:r>
              <a:rPr lang="en-US" dirty="0"/>
              <a:t> এ </a:t>
            </a:r>
            <a:r>
              <a:rPr lang="en-US" dirty="0" err="1"/>
              <a:t>নতুন</a:t>
            </a:r>
            <a:r>
              <a:rPr lang="en-US" dirty="0"/>
              <a:t> </a:t>
            </a:r>
            <a:r>
              <a:rPr lang="en-US" dirty="0" err="1"/>
              <a:t>প্রদেশের</a:t>
            </a:r>
            <a:r>
              <a:rPr lang="en-US" dirty="0"/>
              <a:t> </a:t>
            </a:r>
            <a:r>
              <a:rPr lang="en-US" dirty="0" err="1"/>
              <a:t>রাজধানী</a:t>
            </a:r>
            <a:r>
              <a:rPr lang="en-US" dirty="0"/>
              <a:t> </a:t>
            </a:r>
            <a:r>
              <a:rPr lang="en-US" dirty="0" err="1"/>
              <a:t>স্হাপিত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49437" y="4953000"/>
            <a:ext cx="4572000" cy="92333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err="1"/>
              <a:t>পশ্চিম</a:t>
            </a:r>
            <a:r>
              <a:rPr lang="en-US" dirty="0"/>
              <a:t> </a:t>
            </a:r>
            <a:r>
              <a:rPr lang="en-US" dirty="0" err="1"/>
              <a:t>বাংলা</a:t>
            </a:r>
            <a:r>
              <a:rPr lang="en-US" dirty="0"/>
              <a:t>, </a:t>
            </a:r>
            <a:r>
              <a:rPr lang="en-US" dirty="0" err="1"/>
              <a:t>বিহার</a:t>
            </a:r>
            <a:r>
              <a:rPr lang="en-US" dirty="0"/>
              <a:t> ও </a:t>
            </a:r>
            <a:r>
              <a:rPr lang="en-US" dirty="0" err="1"/>
              <a:t>উড়িষ্যা</a:t>
            </a:r>
            <a:r>
              <a:rPr lang="en-US" dirty="0"/>
              <a:t> </a:t>
            </a:r>
            <a:r>
              <a:rPr lang="en-US" dirty="0" err="1"/>
              <a:t>নিয়ে</a:t>
            </a:r>
            <a:r>
              <a:rPr lang="en-US" dirty="0"/>
              <a:t> </a:t>
            </a:r>
            <a:r>
              <a:rPr lang="en-US" dirty="0" err="1"/>
              <a:t>গঠিত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পশ্চিমবঙ্গ</a:t>
            </a:r>
            <a:r>
              <a:rPr lang="en-US" dirty="0"/>
              <a:t> </a:t>
            </a:r>
            <a:r>
              <a:rPr lang="en-US" dirty="0" err="1"/>
              <a:t>প্রদেশ</a:t>
            </a:r>
            <a:r>
              <a:rPr lang="en-US" dirty="0"/>
              <a:t>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রাজধানী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কলকাতা</a:t>
            </a:r>
            <a:r>
              <a:rPr lang="en-US" dirty="0"/>
              <a:t>। 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936673"/>
            <a:ext cx="4572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err="1"/>
              <a:t>পূর্ববঙ্গ</a:t>
            </a:r>
            <a:r>
              <a:rPr lang="en-US" dirty="0"/>
              <a:t> ও </a:t>
            </a:r>
            <a:r>
              <a:rPr lang="en-US" dirty="0" err="1"/>
              <a:t>আসাম</a:t>
            </a:r>
            <a:r>
              <a:rPr lang="en-US" dirty="0"/>
              <a:t> </a:t>
            </a:r>
            <a:r>
              <a:rPr lang="en-US" dirty="0" err="1"/>
              <a:t>প্রদেশের</a:t>
            </a:r>
            <a:r>
              <a:rPr lang="en-US" dirty="0"/>
              <a:t> </a:t>
            </a:r>
            <a:r>
              <a:rPr lang="en-US" dirty="0" err="1"/>
              <a:t>গভর্নর</a:t>
            </a:r>
            <a:r>
              <a:rPr lang="en-US" dirty="0"/>
              <a:t> </a:t>
            </a:r>
            <a:r>
              <a:rPr lang="en-US" dirty="0" err="1"/>
              <a:t>নিযুক্ত</a:t>
            </a:r>
            <a:r>
              <a:rPr lang="en-US" dirty="0"/>
              <a:t> </a:t>
            </a:r>
            <a:r>
              <a:rPr lang="en-US" dirty="0" err="1"/>
              <a:t>হন</a:t>
            </a:r>
            <a:r>
              <a:rPr lang="en-US" dirty="0"/>
              <a:t> </a:t>
            </a:r>
            <a:r>
              <a:rPr lang="en-US" dirty="0" err="1"/>
              <a:t>স্যার</a:t>
            </a:r>
            <a:r>
              <a:rPr lang="en-US" dirty="0"/>
              <a:t> </a:t>
            </a:r>
            <a:r>
              <a:rPr lang="en-US" dirty="0" err="1"/>
              <a:t>ব্যামফিল্ড</a:t>
            </a:r>
            <a:r>
              <a:rPr lang="en-US" dirty="0"/>
              <a:t> </a:t>
            </a:r>
            <a:r>
              <a:rPr lang="en-US" dirty="0" err="1"/>
              <a:t>ফুলার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পশ্চিমবঙ্গ</a:t>
            </a:r>
            <a:r>
              <a:rPr lang="en-US" dirty="0"/>
              <a:t> </a:t>
            </a:r>
            <a:r>
              <a:rPr lang="en-US" dirty="0" err="1"/>
              <a:t>প্রদেশের</a:t>
            </a:r>
            <a:r>
              <a:rPr lang="en-US" dirty="0"/>
              <a:t> </a:t>
            </a:r>
            <a:r>
              <a:rPr lang="en-US" dirty="0" err="1"/>
              <a:t>গভর্নর</a:t>
            </a:r>
            <a:r>
              <a:rPr lang="en-US" dirty="0"/>
              <a:t> </a:t>
            </a:r>
            <a:r>
              <a:rPr lang="en-US" dirty="0" err="1"/>
              <a:t>নিযুক্ত</a:t>
            </a:r>
            <a:r>
              <a:rPr lang="en-US" dirty="0"/>
              <a:t> </a:t>
            </a:r>
            <a:r>
              <a:rPr lang="en-US" dirty="0" err="1"/>
              <a:t>হন</a:t>
            </a:r>
            <a:r>
              <a:rPr lang="en-US" dirty="0"/>
              <a:t> </a:t>
            </a:r>
            <a:r>
              <a:rPr lang="en-US" dirty="0" err="1"/>
              <a:t>এন্ড্রু</a:t>
            </a:r>
            <a:r>
              <a:rPr lang="en-US" dirty="0"/>
              <a:t> </a:t>
            </a:r>
            <a:r>
              <a:rPr lang="en-US" dirty="0" err="1"/>
              <a:t>ফ্রেজার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1663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13.09.2018\Class\new image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704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H:\13.09.2018\Class\download (2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144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6600" y="150167"/>
            <a:ext cx="2141933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dirty="0" err="1"/>
              <a:t>বঙ্গভঙ্গের</a:t>
            </a:r>
            <a:r>
              <a:rPr lang="en-US" sz="2400" dirty="0"/>
              <a:t> </a:t>
            </a:r>
            <a:r>
              <a:rPr lang="en-US" sz="2400" dirty="0" err="1"/>
              <a:t>কারণ</a:t>
            </a:r>
            <a:r>
              <a:rPr lang="en-US" sz="2400" dirty="0"/>
              <a:t> 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34752981"/>
              </p:ext>
            </p:extLst>
          </p:nvPr>
        </p:nvGraphicFramePr>
        <p:xfrm>
          <a:off x="533400" y="914400"/>
          <a:ext cx="80772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4932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13.09.2018\Class\new image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52800" y="228600"/>
            <a:ext cx="2077813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000" b="1" dirty="0" err="1"/>
              <a:t>বঙ্গভঙ্গের</a:t>
            </a:r>
            <a:r>
              <a:rPr lang="en-US" sz="2000" b="1" dirty="0"/>
              <a:t> </a:t>
            </a:r>
            <a:r>
              <a:rPr lang="en-US" sz="2000" b="1" dirty="0" err="1"/>
              <a:t>ফলাফল</a:t>
            </a:r>
            <a:r>
              <a:rPr lang="en-US" sz="2000" b="1" dirty="0"/>
              <a:t> 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63222371"/>
              </p:ext>
            </p:extLst>
          </p:nvPr>
        </p:nvGraphicFramePr>
        <p:xfrm>
          <a:off x="457200" y="990600"/>
          <a:ext cx="8458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12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13.09.2018\Class\H.S.C\download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6858000" y="748844"/>
            <a:ext cx="1752600" cy="12192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007178" y="1158389"/>
            <a:ext cx="14542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/>
              <a:t>দলগত</a:t>
            </a:r>
            <a:r>
              <a:rPr lang="en-US" sz="2000" b="1" dirty="0"/>
              <a:t> </a:t>
            </a:r>
            <a:r>
              <a:rPr lang="en-US" sz="2000" b="1" dirty="0" err="1"/>
              <a:t>কাজ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1842655" y="4495800"/>
            <a:ext cx="4572000" cy="12191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বঙ্গভঙ্গের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ফলাফল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54925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:\13.09.2018\Class\H.S.C\images (2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541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174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</dc:creator>
  <cp:lastModifiedBy>Hasan</cp:lastModifiedBy>
  <cp:revision>8</cp:revision>
  <dcterms:created xsi:type="dcterms:W3CDTF">2020-11-13T07:13:20Z</dcterms:created>
  <dcterms:modified xsi:type="dcterms:W3CDTF">2020-11-13T08:40:10Z</dcterms:modified>
</cp:coreProperties>
</file>