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8" r:id="rId3"/>
    <p:sldId id="258" r:id="rId4"/>
    <p:sldId id="259" r:id="rId5"/>
    <p:sldId id="271" r:id="rId6"/>
    <p:sldId id="274" r:id="rId7"/>
    <p:sldId id="273" r:id="rId8"/>
    <p:sldId id="287" r:id="rId9"/>
    <p:sldId id="276" r:id="rId10"/>
    <p:sldId id="262" r:id="rId11"/>
    <p:sldId id="268" r:id="rId12"/>
    <p:sldId id="261" r:id="rId13"/>
    <p:sldId id="269" r:id="rId14"/>
    <p:sldId id="270" r:id="rId15"/>
    <p:sldId id="285" r:id="rId16"/>
    <p:sldId id="272" r:id="rId17"/>
    <p:sldId id="279" r:id="rId18"/>
    <p:sldId id="278" r:id="rId19"/>
    <p:sldId id="280" r:id="rId20"/>
    <p:sldId id="281" r:id="rId21"/>
    <p:sldId id="282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EDD091"/>
    <a:srgbClr val="DBBE84"/>
    <a:srgbClr val="4D9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 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E2CD8-CF23-49FE-90E3-A0DE6EEA3C8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4E52F6-36F4-4536-8A84-1238B040FA8E}">
      <dgm:prSet custT="1"/>
      <dgm:spPr/>
      <dgm:t>
        <a:bodyPr/>
        <a:lstStyle/>
        <a:p>
          <a:r>
            <a:rPr lang="bn-IN" sz="4000" dirty="0">
              <a:solidFill>
                <a:schemeClr val="tx1"/>
              </a:solidFill>
            </a:rPr>
            <a:t>ছোট্ট বন্ধুরা,চলো কিছু ছবি দেখি</a:t>
          </a:r>
          <a:endParaRPr lang="en-US" sz="4000" dirty="0">
            <a:solidFill>
              <a:schemeClr val="tx1"/>
            </a:solidFill>
          </a:endParaRPr>
        </a:p>
      </dgm:t>
    </dgm:pt>
    <dgm:pt modelId="{03079D15-0E05-4851-B840-8B687BC9728C}" type="parTrans" cxnId="{12A1E42F-9D36-42CE-9D0F-D1AB4FCF173A}">
      <dgm:prSet/>
      <dgm:spPr/>
      <dgm:t>
        <a:bodyPr/>
        <a:lstStyle/>
        <a:p>
          <a:endParaRPr lang="en-US"/>
        </a:p>
      </dgm:t>
    </dgm:pt>
    <dgm:pt modelId="{F15E5F0B-4F9C-4CB6-B7B9-C9E9D5D7F3EA}" type="sibTrans" cxnId="{12A1E42F-9D36-42CE-9D0F-D1AB4FCF173A}">
      <dgm:prSet/>
      <dgm:spPr/>
      <dgm:t>
        <a:bodyPr/>
        <a:lstStyle/>
        <a:p>
          <a:endParaRPr lang="en-US"/>
        </a:p>
      </dgm:t>
    </dgm:pt>
    <dgm:pt modelId="{09DD8293-7335-47D1-BFDE-CA392A77BB0A}" type="pres">
      <dgm:prSet presAssocID="{1EAE2CD8-CF23-49FE-90E3-A0DE6EEA3C81}" presName="linearFlow" presStyleCnt="0">
        <dgm:presLayoutVars>
          <dgm:dir/>
          <dgm:resizeHandles val="exact"/>
        </dgm:presLayoutVars>
      </dgm:prSet>
      <dgm:spPr/>
    </dgm:pt>
    <dgm:pt modelId="{7775DEEF-3A63-4A3B-82F0-37E5A61C5C91}" type="pres">
      <dgm:prSet presAssocID="{CB4E52F6-36F4-4536-8A84-1238B040FA8E}" presName="composite" presStyleCnt="0"/>
      <dgm:spPr/>
    </dgm:pt>
    <dgm:pt modelId="{5BECE98F-89F2-4A82-82F7-41558C109DCA}" type="pres">
      <dgm:prSet presAssocID="{CB4E52F6-36F4-4536-8A84-1238B040FA8E}" presName="imgShp" presStyleLbl="fgImgPlace1" presStyleIdx="0" presStyleCnt="1" custScaleX="123970" custScaleY="121870" custLinFactNeighborX="-19589" custLinFactNeighborY="-2849"/>
      <dgm:spPr>
        <a:blipFill>
          <a:blip xmlns:r="http://schemas.openxmlformats.org/officeDocument/2006/relationships" r:embed="rId1"/>
          <a:tile tx="0" ty="0" sx="100000" sy="100000" flip="none" algn="tl"/>
        </a:blipFill>
      </dgm:spPr>
    </dgm:pt>
    <dgm:pt modelId="{7B342A9E-FADA-4EBA-B707-AA8BE5951B4E}" type="pres">
      <dgm:prSet presAssocID="{CB4E52F6-36F4-4536-8A84-1238B040FA8E}" presName="txShp" presStyleLbl="node1" presStyleIdx="0" presStyleCnt="1" custAng="0" custScaleX="77255" custScaleY="45336" custLinFactNeighborX="9802" custLinFactNeighborY="-1761">
        <dgm:presLayoutVars>
          <dgm:bulletEnabled val="1"/>
        </dgm:presLayoutVars>
      </dgm:prSet>
      <dgm:spPr/>
    </dgm:pt>
  </dgm:ptLst>
  <dgm:cxnLst>
    <dgm:cxn modelId="{4ED4E20F-6A47-47DD-952C-272FF11C6777}" type="presOf" srcId="{CB4E52F6-36F4-4536-8A84-1238B040FA8E}" destId="{7B342A9E-FADA-4EBA-B707-AA8BE5951B4E}" srcOrd="0" destOrd="0" presId="urn:microsoft.com/office/officeart/2005/8/layout/vList3#1"/>
    <dgm:cxn modelId="{12A1E42F-9D36-42CE-9D0F-D1AB4FCF173A}" srcId="{1EAE2CD8-CF23-49FE-90E3-A0DE6EEA3C81}" destId="{CB4E52F6-36F4-4536-8A84-1238B040FA8E}" srcOrd="0" destOrd="0" parTransId="{03079D15-0E05-4851-B840-8B687BC9728C}" sibTransId="{F15E5F0B-4F9C-4CB6-B7B9-C9E9D5D7F3EA}"/>
    <dgm:cxn modelId="{3B866B3D-7283-404B-9C5E-5E400D416F59}" type="presOf" srcId="{1EAE2CD8-CF23-49FE-90E3-A0DE6EEA3C81}" destId="{09DD8293-7335-47D1-BFDE-CA392A77BB0A}" srcOrd="0" destOrd="0" presId="urn:microsoft.com/office/officeart/2005/8/layout/vList3#1"/>
    <dgm:cxn modelId="{AFA372B9-4685-42C7-A141-C7C7D3F0C1CE}" type="presParOf" srcId="{09DD8293-7335-47D1-BFDE-CA392A77BB0A}" destId="{7775DEEF-3A63-4A3B-82F0-37E5A61C5C91}" srcOrd="0" destOrd="0" presId="urn:microsoft.com/office/officeart/2005/8/layout/vList3#1"/>
    <dgm:cxn modelId="{990DF481-BD15-4B32-A738-56E3DA2480CF}" type="presParOf" srcId="{7775DEEF-3A63-4A3B-82F0-37E5A61C5C91}" destId="{5BECE98F-89F2-4A82-82F7-41558C109DCA}" srcOrd="0" destOrd="0" presId="urn:microsoft.com/office/officeart/2005/8/layout/vList3#1"/>
    <dgm:cxn modelId="{95024994-94D1-44FA-A6F9-9E4D6167E55E}" type="presParOf" srcId="{7775DEEF-3A63-4A3B-82F0-37E5A61C5C91}" destId="{7B342A9E-FADA-4EBA-B707-AA8BE5951B4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42A9E-FADA-4EBA-B707-AA8BE5951B4E}">
      <dsp:nvSpPr>
        <dsp:cNvPr id="0" name=""/>
        <dsp:cNvSpPr/>
      </dsp:nvSpPr>
      <dsp:spPr>
        <a:xfrm rot="10800000">
          <a:off x="4774247" y="2122844"/>
          <a:ext cx="5452402" cy="16102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6287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/>
              </a:solidFill>
            </a:rPr>
            <a:t>ছোট্ট বন্ধুরা,চলো কিছু ছবি দেখি</a:t>
          </a:r>
          <a:endParaRPr lang="en-US" sz="4000" kern="1200" dirty="0">
            <a:solidFill>
              <a:schemeClr val="tx1"/>
            </a:solidFill>
          </a:endParaRPr>
        </a:p>
      </dsp:txBody>
      <dsp:txXfrm rot="10800000">
        <a:off x="5176819" y="2122844"/>
        <a:ext cx="5049830" cy="1610287"/>
      </dsp:txXfrm>
    </dsp:sp>
    <dsp:sp modelId="{5BECE98F-89F2-4A82-82F7-41558C109DCA}">
      <dsp:nvSpPr>
        <dsp:cNvPr id="0" name=""/>
        <dsp:cNvSpPr/>
      </dsp:nvSpPr>
      <dsp:spPr>
        <a:xfrm>
          <a:off x="382398" y="724996"/>
          <a:ext cx="4403284" cy="4328694"/>
        </a:xfrm>
        <a:prstGeom prst="ellipse">
          <a:avLst/>
        </a:prstGeom>
        <a:blipFill>
          <a:blip xmlns:r="http://schemas.openxmlformats.org/officeDocument/2006/relationships" r:embed="rId1"/>
          <a:tile tx="0" ty="0" sx="100000" sy="100000" flip="none" algn="tl"/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80424-8ECF-4B2B-AA57-EDDCE1B9F275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0A2C6-2A5A-4FFA-B852-D01065157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8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0A2C6-2A5A-4FFA-B852-D010651575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2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F69397-AD66-4BBB-AD7E-49B5F29BF46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4F8801-6BFD-4C55-B3D7-9B111474B9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293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9397-AD66-4BBB-AD7E-49B5F29BF46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801-6BFD-4C55-B3D7-9B111474B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9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9397-AD66-4BBB-AD7E-49B5F29BF46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801-6BFD-4C55-B3D7-9B111474B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0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9397-AD66-4BBB-AD7E-49B5F29BF46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801-6BFD-4C55-B3D7-9B111474B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F69397-AD66-4BBB-AD7E-49B5F29BF46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4F8801-6BFD-4C55-B3D7-9B111474B9E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8683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9397-AD66-4BBB-AD7E-49B5F29BF46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801-6BFD-4C55-B3D7-9B111474B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18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9397-AD66-4BBB-AD7E-49B5F29BF46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801-6BFD-4C55-B3D7-9B111474B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57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9397-AD66-4BBB-AD7E-49B5F29BF46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801-6BFD-4C55-B3D7-9B111474B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6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9397-AD66-4BBB-AD7E-49B5F29BF46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801-6BFD-4C55-B3D7-9B111474B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0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6F69397-AD66-4BBB-AD7E-49B5F29BF46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34F8801-6BFD-4C55-B3D7-9B111474B9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709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6F69397-AD66-4BBB-AD7E-49B5F29BF46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34F8801-6BFD-4C55-B3D7-9B111474B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F69397-AD66-4BBB-AD7E-49B5F29BF46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4F8801-6BFD-4C55-B3D7-9B111474B9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489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jpeg" /><Relationship Id="rId4" Type="http://schemas.openxmlformats.org/officeDocument/2006/relationships/image" Target="../media/image16.gif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eg" /><Relationship Id="rId5" Type="http://schemas.openxmlformats.org/officeDocument/2006/relationships/image" Target="../media/image5.jpeg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l Photo download\Downloads\bangladesh-primary-education-logo-1DD062E046-seeklogo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545" y="384610"/>
            <a:ext cx="2572109" cy="28578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47160" y="6065520"/>
            <a:ext cx="8016240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0AAB4F7-212F-814B-8E1D-85ADE4C42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39" y="-16052"/>
            <a:ext cx="8507199" cy="68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7AFC05-1F55-4BBE-A3A4-1038EB8C8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8893"/>
            <a:ext cx="5148290" cy="3532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069854-4934-46D6-835A-EB6F9BB5493D}"/>
              </a:ext>
            </a:extLst>
          </p:cNvPr>
          <p:cNvSpPr/>
          <p:nvPr/>
        </p:nvSpPr>
        <p:spPr>
          <a:xfrm>
            <a:off x="362263" y="4290618"/>
            <a:ext cx="6230589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/>
              <a:t>ছবিতে</a:t>
            </a:r>
            <a:r>
              <a:rPr lang="en-US" sz="3600" b="1" dirty="0"/>
              <a:t> </a:t>
            </a:r>
            <a:r>
              <a:rPr lang="bn-IN" sz="3600" b="1" dirty="0"/>
              <a:t>ছ</a:t>
            </a:r>
            <a:r>
              <a:rPr lang="en-US" sz="3600" b="1" dirty="0"/>
              <a:t>ে</a:t>
            </a:r>
            <a:r>
              <a:rPr lang="bn-IN" sz="3600" b="1" dirty="0"/>
              <a:t>ল</a:t>
            </a:r>
            <a:r>
              <a:rPr lang="en-US" sz="3600" b="1" dirty="0"/>
              <a:t>ে-</a:t>
            </a:r>
            <a:r>
              <a:rPr lang="bn-IN" sz="3600" b="1" dirty="0"/>
              <a:t>ম</a:t>
            </a:r>
            <a:r>
              <a:rPr lang="en-US" sz="3600" b="1" dirty="0"/>
              <a:t>ে</a:t>
            </a:r>
            <a:r>
              <a:rPr lang="bn-IN" sz="3600" b="1" dirty="0"/>
              <a:t>য়</a:t>
            </a:r>
            <a:r>
              <a:rPr lang="en-US" sz="3600" b="1" dirty="0"/>
              <a:t>ে</a:t>
            </a:r>
            <a:r>
              <a:rPr lang="bn-IN" sz="3600" b="1" dirty="0"/>
              <a:t>র</a:t>
            </a:r>
            <a:r>
              <a:rPr lang="en-US" sz="3600" b="1" dirty="0"/>
              <a:t>া </a:t>
            </a:r>
            <a:r>
              <a:rPr lang="bn-IN" sz="3600" b="1" dirty="0"/>
              <a:t>ক</a:t>
            </a:r>
            <a:r>
              <a:rPr lang="en-US" sz="3600" b="1" dirty="0"/>
              <a:t>ী</a:t>
            </a:r>
            <a:r>
              <a:rPr lang="bn-IN" sz="3600" b="1" dirty="0"/>
              <a:t> করছে?</a:t>
            </a:r>
            <a:endParaRPr lang="en-US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4FE63-99D1-4F2A-8492-6ABD6775D879}"/>
              </a:ext>
            </a:extLst>
          </p:cNvPr>
          <p:cNvSpPr/>
          <p:nvPr/>
        </p:nvSpPr>
        <p:spPr>
          <a:xfrm>
            <a:off x="7574170" y="4313981"/>
            <a:ext cx="3999153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/>
              <a:t>উত্তরঃ খেলছে।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B46E3-B963-4108-9C3F-607C6809BEF5}"/>
              </a:ext>
            </a:extLst>
          </p:cNvPr>
          <p:cNvSpPr txBox="1"/>
          <p:nvPr/>
        </p:nvSpPr>
        <p:spPr>
          <a:xfrm>
            <a:off x="362263" y="5820615"/>
            <a:ext cx="6230589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err="1"/>
              <a:t>কোন</a:t>
            </a:r>
            <a:r>
              <a:rPr lang="en-US" sz="2800" b="1" dirty="0"/>
              <a:t> </a:t>
            </a:r>
            <a:r>
              <a:rPr lang="en-US" sz="2800" b="1" dirty="0" err="1"/>
              <a:t>দিন</a:t>
            </a:r>
            <a:r>
              <a:rPr lang="en-US" sz="2800" b="1" dirty="0"/>
              <a:t> </a:t>
            </a:r>
            <a:r>
              <a:rPr lang="en-US" sz="2800" b="1" dirty="0" err="1"/>
              <a:t>তোমরা</a:t>
            </a:r>
            <a:r>
              <a:rPr lang="en-US" sz="2800" b="1" dirty="0"/>
              <a:t> </a:t>
            </a:r>
            <a:r>
              <a:rPr lang="en-US" sz="2800" b="1" dirty="0" err="1"/>
              <a:t>বিদ্যালয়ে</a:t>
            </a:r>
            <a:r>
              <a:rPr lang="en-US" sz="2800" b="1" dirty="0"/>
              <a:t> </a:t>
            </a:r>
            <a:r>
              <a:rPr lang="en-US" sz="2800" b="1" dirty="0" err="1"/>
              <a:t>আসো</a:t>
            </a:r>
            <a:r>
              <a:rPr lang="en-US" sz="2800" b="1" dirty="0"/>
              <a:t> </a:t>
            </a:r>
            <a:r>
              <a:rPr lang="en-US" sz="2800" b="1" dirty="0" err="1"/>
              <a:t>না</a:t>
            </a:r>
            <a:r>
              <a:rPr lang="en-US" sz="2800" b="1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1A9AF-AEF3-4F4D-8D21-7EBBDDD76D8C}"/>
              </a:ext>
            </a:extLst>
          </p:cNvPr>
          <p:cNvSpPr/>
          <p:nvPr/>
        </p:nvSpPr>
        <p:spPr>
          <a:xfrm>
            <a:off x="7395016" y="5830593"/>
            <a:ext cx="4178307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/>
              <a:t>উত্তরঃছুটির দিন।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B9E6E8-1491-44F5-9BF7-A2470D30D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10" y="475621"/>
            <a:ext cx="4398653" cy="3485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D408CB-C75E-4C2C-AF81-148ED2659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2244" cy="25932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A6A3A2-00FE-4CEA-A5A4-38D311A08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44" y="4146425"/>
            <a:ext cx="3810000" cy="2266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275FFE6-BD52-475A-AD22-9F60889014DB}"/>
              </a:ext>
            </a:extLst>
          </p:cNvPr>
          <p:cNvSpPr/>
          <p:nvPr/>
        </p:nvSpPr>
        <p:spPr>
          <a:xfrm>
            <a:off x="3656454" y="2164642"/>
            <a:ext cx="3928569" cy="259329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ছ</a:t>
            </a:r>
            <a:r>
              <a:rPr lang="as-IN" sz="9600" b="1" dirty="0"/>
              <a:t>ুট</a:t>
            </a:r>
            <a:r>
              <a:rPr lang="en-US" sz="9600" b="1" dirty="0"/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23269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32D2B1-A681-4587-B9BE-811A371F7257}"/>
              </a:ext>
            </a:extLst>
          </p:cNvPr>
          <p:cNvSpPr txBox="1"/>
          <p:nvPr/>
        </p:nvSpPr>
        <p:spPr>
          <a:xfrm>
            <a:off x="2376451" y="2684740"/>
            <a:ext cx="7036123" cy="1015663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এসো, সবাই মিলে গাই</a:t>
            </a:r>
            <a:endParaRPr lang="en-US" sz="6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9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C8938F-FE69-44E0-8E89-2AF054BD9F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" r="13607" b="50000"/>
          <a:stretch/>
        </p:blipFill>
        <p:spPr>
          <a:xfrm>
            <a:off x="6328612" y="1499017"/>
            <a:ext cx="4560808" cy="50881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23F221-93B2-49A0-A08F-97041FAE0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9" y="1651952"/>
            <a:ext cx="4290695" cy="50881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9BB2E40-C26F-4CD9-A84F-6D9F5DB0BF0D}"/>
              </a:ext>
            </a:extLst>
          </p:cNvPr>
          <p:cNvSpPr/>
          <p:nvPr/>
        </p:nvSpPr>
        <p:spPr>
          <a:xfrm rot="19061518">
            <a:off x="5231997" y="3308683"/>
            <a:ext cx="873040" cy="240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DB23C-714D-4BEC-AD17-0F7458EC32E3}"/>
              </a:ext>
            </a:extLst>
          </p:cNvPr>
          <p:cNvSpPr txBox="1"/>
          <p:nvPr/>
        </p:nvSpPr>
        <p:spPr>
          <a:xfrm>
            <a:off x="1753848" y="339451"/>
            <a:ext cx="8511653" cy="7248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DBBE8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/>
              <a:t>এসো, আমরা পাঠ্যবই দেখি এবং শুনি</a:t>
            </a:r>
            <a:endParaRPr lang="en-US" sz="40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37E911E-3113-4019-A565-26AE80B66729}"/>
              </a:ext>
            </a:extLst>
          </p:cNvPr>
          <p:cNvSpPr/>
          <p:nvPr/>
        </p:nvSpPr>
        <p:spPr>
          <a:xfrm>
            <a:off x="3247124" y="1064303"/>
            <a:ext cx="425465" cy="4347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BDB666-5129-4C02-A28D-A91AF9768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67" y="1861873"/>
            <a:ext cx="8020050" cy="4495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237277-AEF3-46E3-BC95-63C0695021BB}"/>
              </a:ext>
            </a:extLst>
          </p:cNvPr>
          <p:cNvSpPr txBox="1"/>
          <p:nvPr/>
        </p:nvSpPr>
        <p:spPr>
          <a:xfrm>
            <a:off x="1843283" y="500327"/>
            <a:ext cx="8505434" cy="92333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5400" dirty="0"/>
              <a:t>চলো, আমরা সবাই মিলে পড়ি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822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C55A59E-C36A-4A1B-AE1F-74E70D0886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t="5265" r="5347"/>
          <a:stretch/>
        </p:blipFill>
        <p:spPr>
          <a:xfrm>
            <a:off x="402695" y="2274755"/>
            <a:ext cx="2679573" cy="3179919"/>
          </a:xfrm>
          <a:prstGeom prst="rect">
            <a:avLst/>
          </a:prstGeom>
          <a:ln>
            <a:solidFill>
              <a:srgbClr val="00206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A36C72-580C-4BE7-98E8-21ABF7EDA9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t="5265" r="5347"/>
          <a:stretch/>
        </p:blipFill>
        <p:spPr>
          <a:xfrm>
            <a:off x="4740559" y="2330968"/>
            <a:ext cx="2679573" cy="3179919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AC44A9-6D4C-4519-8FF1-657F2D7511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t="5265" r="5347"/>
          <a:stretch/>
        </p:blipFill>
        <p:spPr>
          <a:xfrm>
            <a:off x="8874177" y="2282250"/>
            <a:ext cx="2679573" cy="31799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scene3d>
            <a:camera prst="perspectiveFront"/>
            <a:lightRig rig="threePt" dir="t"/>
          </a:scene3d>
          <a:sp3d>
            <a:bevelT prst="relaxedInset"/>
          </a:sp3d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C7150C4B-7C94-46B0-9372-C7F65B1368F4}"/>
              </a:ext>
            </a:extLst>
          </p:cNvPr>
          <p:cNvSpPr/>
          <p:nvPr/>
        </p:nvSpPr>
        <p:spPr>
          <a:xfrm>
            <a:off x="3439992" y="3578151"/>
            <a:ext cx="1004341" cy="26882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AD98E13-576C-489B-9141-8087B9876D2C}"/>
              </a:ext>
            </a:extLst>
          </p:cNvPr>
          <p:cNvSpPr/>
          <p:nvPr/>
        </p:nvSpPr>
        <p:spPr>
          <a:xfrm>
            <a:off x="7734924" y="3578151"/>
            <a:ext cx="1019331" cy="2688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5993A6-DC9C-4FB9-AAA5-03D2D9CFC197}"/>
              </a:ext>
            </a:extLst>
          </p:cNvPr>
          <p:cNvSpPr txBox="1"/>
          <p:nvPr/>
        </p:nvSpPr>
        <p:spPr>
          <a:xfrm>
            <a:off x="3222885" y="659567"/>
            <a:ext cx="5967695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</a:rPr>
              <a:t>এসো নিজে নিজে পড়ি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74577CE2-BC5E-4804-AE80-AFACE9641FC9}"/>
              </a:ext>
            </a:extLst>
          </p:cNvPr>
          <p:cNvSpPr/>
          <p:nvPr/>
        </p:nvSpPr>
        <p:spPr>
          <a:xfrm>
            <a:off x="4409614" y="2805967"/>
            <a:ext cx="884417" cy="505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32A05-5EC8-4F5C-BACB-2F0E89440FC3}"/>
              </a:ext>
            </a:extLst>
          </p:cNvPr>
          <p:cNvSpPr/>
          <p:nvPr/>
        </p:nvSpPr>
        <p:spPr>
          <a:xfrm>
            <a:off x="1394086" y="2725866"/>
            <a:ext cx="2548328" cy="6661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</a:rPr>
              <a:t>বাদল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259790-AE57-445D-BF5D-991164124F0C}"/>
              </a:ext>
            </a:extLst>
          </p:cNvPr>
          <p:cNvSpPr/>
          <p:nvPr/>
        </p:nvSpPr>
        <p:spPr>
          <a:xfrm>
            <a:off x="5761231" y="2725866"/>
            <a:ext cx="2953061" cy="7841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</a:rPr>
              <a:t>বৃষ্টি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4438A713-97A9-4506-9D73-29C0A786C2DD}"/>
              </a:ext>
            </a:extLst>
          </p:cNvPr>
          <p:cNvSpPr/>
          <p:nvPr/>
        </p:nvSpPr>
        <p:spPr>
          <a:xfrm>
            <a:off x="1394086" y="4385555"/>
            <a:ext cx="2578308" cy="747634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</a:rPr>
              <a:t>টুটি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5DA1E54-570D-4AC5-8CF8-C3C2079E8D27}"/>
              </a:ext>
            </a:extLst>
          </p:cNvPr>
          <p:cNvSpPr/>
          <p:nvPr/>
        </p:nvSpPr>
        <p:spPr>
          <a:xfrm>
            <a:off x="4369686" y="4496109"/>
            <a:ext cx="884417" cy="505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93F03E-EE91-44AC-B8F1-37CDB03AB46A}"/>
              </a:ext>
            </a:extLst>
          </p:cNvPr>
          <p:cNvSpPr/>
          <p:nvPr/>
        </p:nvSpPr>
        <p:spPr>
          <a:xfrm>
            <a:off x="5811195" y="4405232"/>
            <a:ext cx="2853131" cy="7476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</a:rPr>
              <a:t>দূর হওয়া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8B24A9-ADA6-41CF-8439-FA7840971322}"/>
              </a:ext>
            </a:extLst>
          </p:cNvPr>
          <p:cNvSpPr txBox="1"/>
          <p:nvPr/>
        </p:nvSpPr>
        <p:spPr>
          <a:xfrm>
            <a:off x="1878767" y="353121"/>
            <a:ext cx="743012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/>
              <a:t>এসো, নতুন শব্দের অর্থ শিখি</a:t>
            </a:r>
            <a:endParaRPr lang="en-US" sz="4800" b="1" dirty="0"/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B813E209-A0B3-45E7-86D1-4BB2DFA75DEA}"/>
              </a:ext>
            </a:extLst>
          </p:cNvPr>
          <p:cNvSpPr/>
          <p:nvPr/>
        </p:nvSpPr>
        <p:spPr>
          <a:xfrm>
            <a:off x="8969095" y="3011608"/>
            <a:ext cx="674558" cy="3002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02E9F7-F25F-414F-8F32-AE9A430EC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91" y="2517314"/>
            <a:ext cx="1454046" cy="1589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264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5823AE-A3DC-4084-A824-EB4D70F1DB52}"/>
              </a:ext>
            </a:extLst>
          </p:cNvPr>
          <p:cNvSpPr txBox="1"/>
          <p:nvPr/>
        </p:nvSpPr>
        <p:spPr>
          <a:xfrm>
            <a:off x="2385393" y="2688308"/>
            <a:ext cx="6861582" cy="39395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5400" b="1" dirty="0"/>
              <a:t>পরের চরণ বলি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chemeClr val="bg1"/>
                </a:solidFill>
              </a:rPr>
              <a:t>মেঘের কোলে রোদ হেসেছে</a:t>
            </a:r>
          </a:p>
          <a:p>
            <a:r>
              <a:rPr lang="bn-IN" sz="4400" dirty="0"/>
              <a:t>           </a:t>
            </a:r>
            <a:r>
              <a:rPr lang="en-US" sz="4400" dirty="0"/>
              <a:t>       </a:t>
            </a:r>
            <a:r>
              <a:rPr lang="bn-IN" sz="3200" dirty="0"/>
              <a:t>...........................।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chemeClr val="bg1"/>
                </a:solidFill>
              </a:rPr>
              <a:t>আজ আমাদের ছুটি ও ভাই,</a:t>
            </a:r>
          </a:p>
          <a:p>
            <a:r>
              <a:rPr lang="bn-IN" sz="3600" dirty="0"/>
              <a:t>            </a:t>
            </a:r>
            <a:r>
              <a:rPr lang="en-US" sz="3600" dirty="0"/>
              <a:t>         </a:t>
            </a:r>
            <a:r>
              <a:rPr lang="bn-IN" sz="3600" dirty="0"/>
              <a:t>.........................।</a:t>
            </a:r>
          </a:p>
          <a:p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AE2D7-32F2-4E8E-8AD6-992E2110AE47}"/>
              </a:ext>
            </a:extLst>
          </p:cNvPr>
          <p:cNvSpPr txBox="1"/>
          <p:nvPr/>
        </p:nvSpPr>
        <p:spPr>
          <a:xfrm>
            <a:off x="584095" y="355612"/>
            <a:ext cx="11023809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</a:rPr>
              <a:t>চলো, এবার আমরা জোড়ায় কাজ করি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5018CC7-606F-4FF3-BD5A-BF9476F9F316}"/>
              </a:ext>
            </a:extLst>
          </p:cNvPr>
          <p:cNvSpPr/>
          <p:nvPr/>
        </p:nvSpPr>
        <p:spPr>
          <a:xfrm>
            <a:off x="5351489" y="1634274"/>
            <a:ext cx="464695" cy="7944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2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3A9A08-79BF-4CA3-8C50-9DBAABE2B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1" y="3441700"/>
            <a:ext cx="2244303" cy="2951604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softRound"/>
            <a:bevelB/>
          </a:sp3d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C7806537-2562-4EE6-8B0C-FFDF0394F97E}"/>
              </a:ext>
            </a:extLst>
          </p:cNvPr>
          <p:cNvSpPr/>
          <p:nvPr/>
        </p:nvSpPr>
        <p:spPr>
          <a:xfrm>
            <a:off x="3410262" y="614598"/>
            <a:ext cx="3867461" cy="1768840"/>
          </a:xfrm>
          <a:prstGeom prst="wedgeEllipseCallout">
            <a:avLst>
              <a:gd name="adj1" fmla="val -86320"/>
              <a:gd name="adj2" fmla="val 694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/>
              <a:t>মেঘের কোলে রোদ হেসেছে</a:t>
            </a:r>
            <a:endParaRPr lang="en-US" sz="2400" b="1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D6B41DB-009F-492F-9D6F-25D48867554C}"/>
              </a:ext>
            </a:extLst>
          </p:cNvPr>
          <p:cNvSpPr/>
          <p:nvPr/>
        </p:nvSpPr>
        <p:spPr>
          <a:xfrm>
            <a:off x="4062336" y="4624464"/>
            <a:ext cx="3867461" cy="1768840"/>
          </a:xfrm>
          <a:prstGeom prst="wedgeEllipseCallout">
            <a:avLst>
              <a:gd name="adj1" fmla="val 101611"/>
              <a:gd name="adj2" fmla="val -8458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/>
              <a:t>বাদল গেছে টুটি</a:t>
            </a:r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C4355C-F653-4BB4-B8C3-2A93E757D0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" b="3157"/>
          <a:stretch/>
        </p:blipFill>
        <p:spPr>
          <a:xfrm>
            <a:off x="569626" y="778827"/>
            <a:ext cx="1633927" cy="263760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81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9E5F91-4619-4881-BEF1-2A1633907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8" y="677888"/>
            <a:ext cx="1873771" cy="2278506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E7A599F-8147-419B-AF32-7003D31EFE16}"/>
              </a:ext>
            </a:extLst>
          </p:cNvPr>
          <p:cNvSpPr/>
          <p:nvPr/>
        </p:nvSpPr>
        <p:spPr>
          <a:xfrm>
            <a:off x="5171606" y="5074502"/>
            <a:ext cx="3822492" cy="1506511"/>
          </a:xfrm>
          <a:prstGeom prst="wedgeEllipseCallout">
            <a:avLst>
              <a:gd name="adj1" fmla="val 83252"/>
              <a:gd name="adj2" fmla="val -6784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আজ আমাদের ছুটি।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072895-A816-4099-82C8-8E7F430F45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" b="3157"/>
          <a:stretch/>
        </p:blipFill>
        <p:spPr>
          <a:xfrm>
            <a:off x="10238282" y="3755698"/>
            <a:ext cx="1633927" cy="263760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0A996AD-17B0-4183-A48A-EE69B51DE885}"/>
              </a:ext>
            </a:extLst>
          </p:cNvPr>
          <p:cNvSpPr/>
          <p:nvPr/>
        </p:nvSpPr>
        <p:spPr>
          <a:xfrm>
            <a:off x="3839355" y="374754"/>
            <a:ext cx="4237845" cy="1789660"/>
          </a:xfrm>
          <a:prstGeom prst="wedgeEllipseCallout">
            <a:avLst>
              <a:gd name="adj1" fmla="val -89349"/>
              <a:gd name="adj2" fmla="val 6428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/>
              <a:t>আজ আমাদের ছুটি ও ভাই</a:t>
            </a:r>
            <a:endParaRPr lang="en-US" sz="2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2B4208-973D-452C-99B2-D0F4D098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8801-6BFD-4C55-B3D7-9B111474B9E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2713630" y="234547"/>
            <a:ext cx="7211479" cy="12524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04120" y="2000654"/>
            <a:ext cx="7141506" cy="4404529"/>
            <a:chOff x="1461426" y="2034258"/>
            <a:chExt cx="10845011" cy="2212493"/>
          </a:xfrm>
        </p:grpSpPr>
        <p:sp>
          <p:nvSpPr>
            <p:cNvPr id="2" name="Text Placeholder 4"/>
            <p:cNvSpPr txBox="1">
              <a:spLocks/>
            </p:cNvSpPr>
            <p:nvPr/>
          </p:nvSpPr>
          <p:spPr>
            <a:xfrm>
              <a:off x="1461426" y="3370712"/>
              <a:ext cx="10028830" cy="87603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4000">
                  <a:latin typeface="NikoshBAN" pitchFamily="2" charset="0"/>
                  <a:cs typeface="NikoshBAN" pitchFamily="2" charset="0"/>
                </a:rPr>
                <a:t>অহিদউল্লাহ সরকারি প্রাথমিক বিদ্যালয়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4000">
                  <a:latin typeface="NikoshBAN" pitchFamily="2" charset="0"/>
                  <a:cs typeface="NikoshBAN" pitchFamily="2" charset="0"/>
                </a:rPr>
                <a:t>আদর্শ সদর, কুমিল্লা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81543" y="2034258"/>
              <a:ext cx="9824894" cy="602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7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Zbats-PS" panose="01010600000000020000" pitchFamily="2" charset="2"/>
                </a:rPr>
                <a:t>কানিজ দিলরুবা </a:t>
              </a:r>
              <a:endParaRPr 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75882" y="2693483"/>
              <a:ext cx="10430555" cy="473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540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পদবীঃ </a:t>
              </a:r>
              <a:r>
                <a:rPr lang="en-US" sz="5400" dirty="0" err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5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671D9444-4DE0-7B4A-8FC8-EEDE2EA05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891" y="1865847"/>
            <a:ext cx="3005458" cy="40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0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D3241F-8C6C-4B5D-8B8C-4DC685BCFAFB}"/>
              </a:ext>
            </a:extLst>
          </p:cNvPr>
          <p:cNvSpPr txBox="1"/>
          <p:nvPr/>
        </p:nvSpPr>
        <p:spPr>
          <a:xfrm>
            <a:off x="1579399" y="3749624"/>
            <a:ext cx="8332725" cy="2308324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ছড়াটির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প্রথম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চার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as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ল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া</a:t>
            </a:r>
            <a:r>
              <a:rPr lang="as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</a:t>
            </a:r>
            <a:r>
              <a:rPr lang="as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বৃত্তি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করো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5B4DB-B45C-4908-A157-218F31D9C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34" y="412802"/>
            <a:ext cx="4762500" cy="2695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3EFF40-673E-4D2A-A3D9-6ABC9726E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34" y="349302"/>
            <a:ext cx="4762500" cy="2695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31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63228C-9D68-4D23-8414-E1BA63DA94F7}"/>
              </a:ext>
            </a:extLst>
          </p:cNvPr>
          <p:cNvSpPr txBox="1"/>
          <p:nvPr/>
        </p:nvSpPr>
        <p:spPr>
          <a:xfrm>
            <a:off x="3888050" y="733321"/>
            <a:ext cx="4415899" cy="101566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dirty="0"/>
              <a:t>ব</a:t>
            </a:r>
            <a:r>
              <a:rPr lang="as-IN" sz="6000" dirty="0"/>
              <a:t>া</a:t>
            </a:r>
            <a:r>
              <a:rPr lang="en-US" sz="6000" dirty="0"/>
              <a:t>ড়</a:t>
            </a:r>
            <a:r>
              <a:rPr lang="as-IN" sz="6000" dirty="0"/>
              <a:t>ি</a:t>
            </a:r>
            <a:r>
              <a:rPr lang="en-US" sz="6000" dirty="0"/>
              <a:t>র </a:t>
            </a:r>
            <a:r>
              <a:rPr lang="as-IN" sz="6000" dirty="0"/>
              <a:t>ক</a:t>
            </a:r>
            <a:r>
              <a:rPr lang="en-US" sz="6000" dirty="0"/>
              <a:t>া</a:t>
            </a:r>
            <a:r>
              <a:rPr lang="as-IN" sz="6000" dirty="0"/>
              <a:t>জ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99356-464B-4804-93C1-9ED37F6364C2}"/>
              </a:ext>
            </a:extLst>
          </p:cNvPr>
          <p:cNvSpPr txBox="1"/>
          <p:nvPr/>
        </p:nvSpPr>
        <p:spPr>
          <a:xfrm>
            <a:off x="692046" y="3031524"/>
            <a:ext cx="10648377" cy="3328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800" dirty="0" err="1"/>
              <a:t>ছড়াটির</a:t>
            </a:r>
            <a:r>
              <a:rPr lang="en-US" sz="4800" dirty="0"/>
              <a:t> </a:t>
            </a:r>
            <a:r>
              <a:rPr lang="en-US" sz="4800" dirty="0" err="1"/>
              <a:t>প্রথম</a:t>
            </a:r>
            <a:r>
              <a:rPr lang="en-US" sz="4800" dirty="0"/>
              <a:t> </a:t>
            </a:r>
            <a:r>
              <a:rPr lang="en-US" sz="4800" dirty="0" err="1"/>
              <a:t>চার</a:t>
            </a:r>
            <a:r>
              <a:rPr lang="en-US" sz="4800" dirty="0"/>
              <a:t> </a:t>
            </a:r>
            <a:r>
              <a:rPr lang="en-US" sz="4800" dirty="0" err="1"/>
              <a:t>লাইন</a:t>
            </a:r>
            <a:r>
              <a:rPr lang="en-US" sz="4800" dirty="0"/>
              <a:t> </a:t>
            </a:r>
            <a:r>
              <a:rPr lang="en-US" sz="4800" dirty="0" err="1"/>
              <a:t>সুন্দর</a:t>
            </a:r>
            <a:r>
              <a:rPr lang="en-US" sz="4800" dirty="0"/>
              <a:t> </a:t>
            </a:r>
            <a:r>
              <a:rPr lang="en-US" sz="4800" dirty="0" err="1"/>
              <a:t>ভাবে</a:t>
            </a:r>
            <a:r>
              <a:rPr lang="en-US" sz="4800" dirty="0"/>
              <a:t> </a:t>
            </a:r>
            <a:r>
              <a:rPr lang="bn-IN" sz="4800" dirty="0"/>
              <a:t>খাতায় </a:t>
            </a:r>
            <a:r>
              <a:rPr lang="en-US" sz="4800" dirty="0" err="1"/>
              <a:t>লি</a:t>
            </a:r>
            <a:r>
              <a:rPr lang="as-IN" sz="4800" dirty="0"/>
              <a:t>খ</a:t>
            </a:r>
            <a:r>
              <a:rPr lang="en-US" sz="4800" dirty="0"/>
              <a:t>ে </a:t>
            </a:r>
            <a:r>
              <a:rPr lang="en-US" sz="4800" dirty="0" err="1"/>
              <a:t>নিয়ে</a:t>
            </a:r>
            <a:r>
              <a:rPr lang="en-US" sz="4800" dirty="0"/>
              <a:t> </a:t>
            </a:r>
            <a:r>
              <a:rPr lang="en-US" sz="4800" dirty="0" err="1"/>
              <a:t>আসবে</a:t>
            </a:r>
            <a:r>
              <a:rPr lang="bn-IN" sz="4800" dirty="0"/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800" dirty="0"/>
              <a:t>পাঠ্যবই বহির্ভূত একটি ছড়া শিখে আসবে।</a:t>
            </a:r>
            <a:endParaRPr lang="bn-IN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C49442D-9AFF-4B41-8020-94C263519A9F}"/>
              </a:ext>
            </a:extLst>
          </p:cNvPr>
          <p:cNvSpPr/>
          <p:nvPr/>
        </p:nvSpPr>
        <p:spPr>
          <a:xfrm>
            <a:off x="5801193" y="2083633"/>
            <a:ext cx="294807" cy="614597"/>
          </a:xfrm>
          <a:prstGeom prst="downArrow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D8EDA7C-C2AB-0C44-9B27-C2F8FE9F5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12" y="0"/>
            <a:ext cx="7488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4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250A8-D06C-4081-99F7-E13457387C55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n-IN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56FE78-0C94-4647-B9C6-BE198AF1687C}"/>
              </a:ext>
            </a:extLst>
          </p:cNvPr>
          <p:cNvSpPr/>
          <p:nvPr/>
        </p:nvSpPr>
        <p:spPr>
          <a:xfrm>
            <a:off x="966868" y="1603948"/>
            <a:ext cx="4691920" cy="884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2B033-16D7-412C-8B16-1E93FE829561}"/>
              </a:ext>
            </a:extLst>
          </p:cNvPr>
          <p:cNvSpPr txBox="1"/>
          <p:nvPr/>
        </p:nvSpPr>
        <p:spPr>
          <a:xfrm>
            <a:off x="1294414" y="2196662"/>
            <a:ext cx="9651871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ণিঃ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</a:t>
            </a:r>
            <a:endParaRPr lang="bn-IN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বিষয়ঃ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াংলা</a:t>
            </a:r>
            <a:endParaRPr lang="bn-IN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পাঠের শিরোনামঃ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ছুটি</a:t>
            </a:r>
            <a:endParaRPr lang="bn-IN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পাঠ্যাংশঃ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েঘের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কোলে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ছুটি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ময়ঃ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ি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িট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78BD1-4101-4F50-ACCA-5F4758D31687}"/>
              </a:ext>
            </a:extLst>
          </p:cNvPr>
          <p:cNvSpPr txBox="1"/>
          <p:nvPr/>
        </p:nvSpPr>
        <p:spPr>
          <a:xfrm>
            <a:off x="3003028" y="408922"/>
            <a:ext cx="692208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পাঠ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পরিচিতি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6E01C88-5B13-4BEC-BE64-BB0E3C87932A}"/>
              </a:ext>
            </a:extLst>
          </p:cNvPr>
          <p:cNvSpPr/>
          <p:nvPr/>
        </p:nvSpPr>
        <p:spPr>
          <a:xfrm>
            <a:off x="5471409" y="1719185"/>
            <a:ext cx="506310" cy="509786"/>
          </a:xfrm>
          <a:prstGeom prst="downArrow">
            <a:avLst>
              <a:gd name="adj1" fmla="val 50000"/>
              <a:gd name="adj2" fmla="val 66173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063ED-9290-481C-B724-AE1FF3A7B8BD}"/>
              </a:ext>
            </a:extLst>
          </p:cNvPr>
          <p:cNvSpPr txBox="1"/>
          <p:nvPr/>
        </p:nvSpPr>
        <p:spPr>
          <a:xfrm>
            <a:off x="1810650" y="1606020"/>
            <a:ext cx="8570699" cy="5109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bn-IN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800" b="1" dirty="0"/>
              <a:t>শোনাঃ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b="1" dirty="0"/>
              <a:t>২.১.২ কবিতা শুনে আনন্দ লাভ করবে ও তার </a:t>
            </a:r>
            <a:r>
              <a:rPr lang="en-US" sz="2800" b="1" dirty="0"/>
              <a:t>অ</a:t>
            </a:r>
            <a:r>
              <a:rPr lang="bn-IN" sz="2800" b="1" dirty="0"/>
              <a:t>ভিব্যক্তি প্রকাশ করবে।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400" b="1" dirty="0"/>
              <a:t>বলাঃ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b="1" dirty="0"/>
              <a:t>২.১.৩ পাঠ্যবইয়ের কবিতা বলতে পারবে।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b="1" dirty="0"/>
              <a:t>২.১.৪ পাঠ্যবই বহির্ভূত কবিতা স্পষ্টভাবে বলতে পারবে</a:t>
            </a:r>
            <a:r>
              <a:rPr lang="en-US" sz="2000" b="1" dirty="0"/>
              <a:t>।</a:t>
            </a:r>
            <a:endParaRPr lang="bn-IN" sz="20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400" b="1" dirty="0"/>
              <a:t>পড়াঃ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200" b="1" dirty="0"/>
              <a:t>২.১.২ </a:t>
            </a:r>
            <a:r>
              <a:rPr lang="bn-IN" sz="2800" b="1" dirty="0"/>
              <a:t>পাঠ্যবইয়ের কবিতা পড়তে পারবে। 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C88D5-949D-4AE0-BAD7-F4D8965985A8}"/>
              </a:ext>
            </a:extLst>
          </p:cNvPr>
          <p:cNvSpPr txBox="1"/>
          <p:nvPr/>
        </p:nvSpPr>
        <p:spPr>
          <a:xfrm>
            <a:off x="3717558" y="142889"/>
            <a:ext cx="4308524" cy="1008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000" b="1" dirty="0"/>
              <a:t>শিখনফল</a:t>
            </a:r>
            <a:endParaRPr lang="en-US" sz="6000" b="1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A7C16B5-DF85-4A82-AEAF-CED8291A6549}"/>
              </a:ext>
            </a:extLst>
          </p:cNvPr>
          <p:cNvSpPr/>
          <p:nvPr/>
        </p:nvSpPr>
        <p:spPr>
          <a:xfrm>
            <a:off x="5089159" y="1151076"/>
            <a:ext cx="659567" cy="824459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74FDA8-190A-400F-BE99-CC9E9FE12E6C}"/>
              </a:ext>
            </a:extLst>
          </p:cNvPr>
          <p:cNvSpPr txBox="1"/>
          <p:nvPr/>
        </p:nvSpPr>
        <p:spPr>
          <a:xfrm>
            <a:off x="1691640" y="2691664"/>
            <a:ext cx="885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7030A0"/>
                </a:solidFill>
              </a:rPr>
              <a:t>ছোট্ট বন্ধুরা, এসো একটি গান শুনি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CCEFFD-E753-42E1-8D04-E794D572D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818667"/>
              </p:ext>
            </p:extLst>
          </p:nvPr>
        </p:nvGraphicFramePr>
        <p:xfrm>
          <a:off x="1079291" y="539645"/>
          <a:ext cx="10613037" cy="598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F04A5B7-C063-4635-91A6-AF665CDE08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85" y="1727616"/>
            <a:ext cx="2409862" cy="34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5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AFFC47-3054-46B0-9A13-754F35752D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000" b="2848"/>
          <a:stretch/>
        </p:blipFill>
        <p:spPr>
          <a:xfrm>
            <a:off x="1374933" y="280869"/>
            <a:ext cx="3987786" cy="50765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1229A9-F27F-447F-BF99-227D3840540D}"/>
              </a:ext>
            </a:extLst>
          </p:cNvPr>
          <p:cNvSpPr txBox="1"/>
          <p:nvPr/>
        </p:nvSpPr>
        <p:spPr>
          <a:xfrm>
            <a:off x="2107785" y="5807688"/>
            <a:ext cx="2732579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</a:rPr>
              <a:t>মেঘ দেখছে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24DCB-9E5A-4FC7-91F1-117D58C427C8}"/>
              </a:ext>
            </a:extLst>
          </p:cNvPr>
          <p:cNvSpPr txBox="1"/>
          <p:nvPr/>
        </p:nvSpPr>
        <p:spPr>
          <a:xfrm>
            <a:off x="7351637" y="5776910"/>
            <a:ext cx="2555557" cy="76944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FF00"/>
                </a:solidFill>
              </a:rPr>
              <a:t>বৃষ্টি হচ্ছে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78602-31CB-4630-8816-E046385CDD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52" y="494675"/>
            <a:ext cx="5869845" cy="47219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50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DAC55B-A6E5-40D4-AC0B-11A158FDB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2568" r="-219"/>
          <a:stretch/>
        </p:blipFill>
        <p:spPr>
          <a:xfrm>
            <a:off x="1042648" y="1489855"/>
            <a:ext cx="9518753" cy="5011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CB140C-77CB-407F-A753-ACEC307FE9B5}"/>
              </a:ext>
            </a:extLst>
          </p:cNvPr>
          <p:cNvSpPr txBox="1"/>
          <p:nvPr/>
        </p:nvSpPr>
        <p:spPr>
          <a:xfrm>
            <a:off x="2324099" y="242446"/>
            <a:ext cx="7296450" cy="83099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মেঘের কোলে রোদ হাসছে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3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4D978-6553-4721-8EB8-C15950A15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4" y="156331"/>
            <a:ext cx="11406711" cy="6545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0E2A3E-0647-4F0A-B05C-468FDAE275BA}"/>
              </a:ext>
            </a:extLst>
          </p:cNvPr>
          <p:cNvSpPr txBox="1"/>
          <p:nvPr/>
        </p:nvSpPr>
        <p:spPr>
          <a:xfrm>
            <a:off x="3507698" y="434714"/>
            <a:ext cx="4805029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FF00"/>
                </a:solidFill>
              </a:rPr>
              <a:t>নাচানাচি করছে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Custom 1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1865</TotalTime>
  <Words>258</Words>
  <Application>Microsoft Office PowerPoint</Application>
  <PresentationFormat>Widescreen</PresentationFormat>
  <Paragraphs>56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Kaniz dilruba</cp:lastModifiedBy>
  <cp:revision>300</cp:revision>
  <dcterms:created xsi:type="dcterms:W3CDTF">2019-03-28T04:15:59Z</dcterms:created>
  <dcterms:modified xsi:type="dcterms:W3CDTF">2021-02-19T18:38:44Z</dcterms:modified>
</cp:coreProperties>
</file>