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7" r:id="rId12"/>
    <p:sldId id="268" r:id="rId13"/>
    <p:sldId id="272" r:id="rId14"/>
    <p:sldId id="273" r:id="rId15"/>
    <p:sldId id="265" r:id="rId16"/>
    <p:sldId id="269" r:id="rId17"/>
    <p:sldId id="270" r:id="rId18"/>
    <p:sldId id="271" r:id="rId19"/>
    <p:sldId id="27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51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96C4-006C-4902-A68F-FC302A246CC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D084-794F-4AE6-9130-387900969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6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96C4-006C-4902-A68F-FC302A246CC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D084-794F-4AE6-9130-387900969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6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96C4-006C-4902-A68F-FC302A246CC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D084-794F-4AE6-9130-387900969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1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96C4-006C-4902-A68F-FC302A246CC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D084-794F-4AE6-9130-387900969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96C4-006C-4902-A68F-FC302A246CC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D084-794F-4AE6-9130-387900969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96C4-006C-4902-A68F-FC302A246CC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D084-794F-4AE6-9130-387900969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6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96C4-006C-4902-A68F-FC302A246CC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D084-794F-4AE6-9130-387900969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6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96C4-006C-4902-A68F-FC302A246CC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D084-794F-4AE6-9130-387900969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96C4-006C-4902-A68F-FC302A246CC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D084-794F-4AE6-9130-387900969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1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96C4-006C-4902-A68F-FC302A246CC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D084-794F-4AE6-9130-387900969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96C4-006C-4902-A68F-FC302A246CC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0D084-794F-4AE6-9130-387900969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7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296C4-006C-4902-A68F-FC302A246CCE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0D084-794F-4AE6-9130-387900969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6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3.gif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4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388918"/>
            <a:ext cx="3124200" cy="2209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en-US" dirty="0" smtClean="0">
                <a:effectLst>
                  <a:outerShdw blurRad="50800" dist="38100" dir="5400000" algn="t" rotWithShape="0">
                    <a:schemeClr val="tx2">
                      <a:lumMod val="60000"/>
                      <a:lumOff val="40000"/>
                      <a:alpha val="18000"/>
                    </a:schemeClr>
                  </a:outerShdw>
                  <a:reflection blurRad="6350" stA="55000" endA="50" endPos="85000" dist="29997" dir="5400000" sy="-100000" algn="bl" rotWithShape="0"/>
                </a:effectLst>
              </a:rPr>
              <a:t>WE</a:t>
            </a:r>
            <a:r>
              <a:rPr lang="en-US" dirty="0" smtClean="0">
                <a:effectLst>
                  <a:outerShdw blurRad="50800" dist="38100" dir="5400000" algn="t" rotWithShape="0">
                    <a:schemeClr val="tx2">
                      <a:lumMod val="60000"/>
                      <a:lumOff val="40000"/>
                      <a:alpha val="18000"/>
                    </a:schemeClr>
                  </a:outerShdw>
                </a:effectLst>
              </a:rPr>
              <a:t>LCOME</a:t>
            </a:r>
            <a:endParaRPr lang="en-US" dirty="0">
              <a:effectLst>
                <a:outerShdw blurRad="50800" dist="38100" dir="5400000" algn="t" rotWithShape="0">
                  <a:schemeClr val="tx2">
                    <a:lumMod val="60000"/>
                    <a:lumOff val="40000"/>
                    <a:alpha val="18000"/>
                  </a:scheme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-1"/>
            <a:ext cx="9194538" cy="5216560"/>
            <a:chOff x="-1" y="-1"/>
            <a:chExt cx="9194538" cy="5216560"/>
          </a:xfrm>
        </p:grpSpPr>
        <p:sp>
          <p:nvSpPr>
            <p:cNvPr id="7" name="Frame 6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98030"/>
            <a:ext cx="3362821" cy="25166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-1" y="-1"/>
            <a:ext cx="9194538" cy="5216560"/>
            <a:chOff x="-1" y="-1"/>
            <a:chExt cx="9194538" cy="5216560"/>
          </a:xfrm>
        </p:grpSpPr>
        <p:sp>
          <p:nvSpPr>
            <p:cNvPr id="3" name="Frame 2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685800" y="2914650"/>
            <a:ext cx="3124200" cy="14859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57150" cap="rnd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hand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3181350"/>
            <a:ext cx="3429000" cy="9334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 cap="rnd">
            <a:solidFill>
              <a:schemeClr val="bg1">
                <a:lumMod val="50000"/>
              </a:schemeClr>
            </a:solidFill>
            <a:prstDash val="lgDash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arm</a:t>
            </a:r>
            <a:endParaRPr lang="en-US" sz="44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1885950"/>
            <a:ext cx="3048000" cy="148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7166">
            <a:off x="-541857" y="-16417"/>
            <a:ext cx="2790825" cy="163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5454">
            <a:off x="6926638" y="11281"/>
            <a:ext cx="2790825" cy="1638300"/>
          </a:xfrm>
          <a:prstGeom prst="rect">
            <a:avLst/>
          </a:prstGeom>
        </p:spPr>
      </p:pic>
      <p:sp>
        <p:nvSpPr>
          <p:cNvPr id="6" name="AutoShape 2" descr="Image result for h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h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ha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Image result for ha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0" descr="Image result for ha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2" descr="Image result for han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541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311408"/>
            <a:ext cx="3792442" cy="23636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" y="-1"/>
            <a:ext cx="9194538" cy="5216560"/>
            <a:chOff x="-1" y="-1"/>
            <a:chExt cx="9194538" cy="5216560"/>
          </a:xfrm>
        </p:grpSpPr>
        <p:sp>
          <p:nvSpPr>
            <p:cNvPr id="3" name="Frame 2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25270" y="0"/>
            <a:ext cx="9194538" cy="5216560"/>
            <a:chOff x="-1" y="-1"/>
            <a:chExt cx="9194538" cy="5216560"/>
          </a:xfrm>
        </p:grpSpPr>
        <p:sp>
          <p:nvSpPr>
            <p:cNvPr id="7" name="Frame 6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685800" y="2914650"/>
            <a:ext cx="3124200" cy="14859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57150" cap="rnd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hair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4482" y="2800350"/>
            <a:ext cx="3429000" cy="1323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ap="rnd">
            <a:solidFill>
              <a:schemeClr val="bg1">
                <a:lumMod val="50000"/>
              </a:schemeClr>
            </a:solidFill>
            <a:prstDash val="lgDash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hair collectively those growing on a persons head 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1123950"/>
            <a:ext cx="3200400" cy="2247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7166">
            <a:off x="-541857" y="-16417"/>
            <a:ext cx="2790825" cy="163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5454">
            <a:off x="6926638" y="11281"/>
            <a:ext cx="2790825" cy="1638300"/>
          </a:xfrm>
          <a:prstGeom prst="rect">
            <a:avLst/>
          </a:prstGeom>
        </p:spPr>
      </p:pic>
      <p:sp>
        <p:nvSpPr>
          <p:cNvPr id="16" name="AutoShape 2" descr="Image result for h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 descr="Image result for hai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0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14" y="209550"/>
            <a:ext cx="27051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1" y="-1"/>
            <a:ext cx="9194538" cy="5216560"/>
            <a:chOff x="-1" y="-1"/>
            <a:chExt cx="9194538" cy="5216560"/>
          </a:xfrm>
        </p:grpSpPr>
        <p:sp>
          <p:nvSpPr>
            <p:cNvPr id="3" name="Frame 2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25270" y="0"/>
            <a:ext cx="9194538" cy="5216560"/>
            <a:chOff x="-1" y="-1"/>
            <a:chExt cx="9194538" cy="5216560"/>
          </a:xfrm>
        </p:grpSpPr>
        <p:sp>
          <p:nvSpPr>
            <p:cNvPr id="7" name="Frame 6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685800" y="2914650"/>
            <a:ext cx="3124200" cy="1485900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57150" cap="rnd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leg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3181350"/>
            <a:ext cx="3429000" cy="93345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rnd">
            <a:solidFill>
              <a:schemeClr val="bg1">
                <a:lumMod val="50000"/>
              </a:schemeClr>
            </a:solidFill>
            <a:prstDash val="lgDash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foot</a:t>
            </a:r>
            <a:endParaRPr lang="en-US" sz="44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1200150"/>
            <a:ext cx="2509061" cy="2171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7166">
            <a:off x="-541857" y="-16417"/>
            <a:ext cx="2790825" cy="163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5454">
            <a:off x="6926638" y="11281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1"/>
            <a:ext cx="9194538" cy="5216560"/>
            <a:chOff x="-1" y="-1"/>
            <a:chExt cx="9194538" cy="5216560"/>
          </a:xfrm>
        </p:grpSpPr>
        <p:sp>
          <p:nvSpPr>
            <p:cNvPr id="3" name="Frame 2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sp>
        <p:nvSpPr>
          <p:cNvPr id="9" name="AutoShape 2" descr="Image result for showin parts of the bod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" y="314411"/>
            <a:ext cx="3962400" cy="4226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Flowchart: Document 10"/>
          <p:cNvSpPr/>
          <p:nvPr/>
        </p:nvSpPr>
        <p:spPr>
          <a:xfrm>
            <a:off x="4876800" y="742950"/>
            <a:ext cx="3538817" cy="2743200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Teacher demonstrate body part in his /her body and students follow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4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1"/>
            <a:ext cx="9194538" cy="5216560"/>
            <a:chOff x="-1" y="-1"/>
            <a:chExt cx="9194538" cy="5216560"/>
          </a:xfrm>
        </p:grpSpPr>
        <p:sp>
          <p:nvSpPr>
            <p:cNvPr id="3" name="Frame 2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2292"/>
            <a:ext cx="295656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Flowchart: Punched Tape 8"/>
          <p:cNvSpPr/>
          <p:nvPr/>
        </p:nvSpPr>
        <p:spPr>
          <a:xfrm>
            <a:off x="3886200" y="1018092"/>
            <a:ext cx="4419600" cy="25908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do the activities in pair.</a:t>
            </a:r>
            <a:endParaRPr lang="en-US" sz="4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4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8659"/>
            <a:ext cx="9194538" cy="5216560"/>
            <a:chOff x="-1" y="-1"/>
            <a:chExt cx="9194538" cy="5216560"/>
          </a:xfrm>
        </p:grpSpPr>
        <p:sp>
          <p:nvSpPr>
            <p:cNvPr id="3" name="Frame 2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533400" y="285750"/>
            <a:ext cx="8077200" cy="1143000"/>
          </a:xfrm>
          <a:prstGeom prst="cloud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76200">
                  <a:solidFill>
                    <a:srgbClr val="002060"/>
                  </a:solidFill>
                </a:ln>
                <a:noFill/>
              </a:rPr>
              <a:t>Teacher’s   Reading</a:t>
            </a:r>
            <a:endParaRPr lang="en-US" sz="4800" dirty="0">
              <a:ln w="76200">
                <a:solidFill>
                  <a:srgbClr val="002060"/>
                </a:solidFill>
              </a:ln>
              <a:noFill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9" y="1504950"/>
            <a:ext cx="4377747" cy="263978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724401" y="1610591"/>
            <a:ext cx="4393094" cy="213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Open at page 23.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7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remove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1"/>
            <a:ext cx="9194538" cy="5216560"/>
            <a:chOff x="-1" y="-1"/>
            <a:chExt cx="9194538" cy="5216560"/>
          </a:xfrm>
        </p:grpSpPr>
        <p:sp>
          <p:nvSpPr>
            <p:cNvPr id="3" name="Frame 2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1" y="419069"/>
            <a:ext cx="3287425" cy="3616168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4679276" y="285750"/>
            <a:ext cx="3996252" cy="37494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Student’s reading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8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1"/>
            <a:ext cx="9194538" cy="5216560"/>
            <a:chOff x="-1" y="-1"/>
            <a:chExt cx="9194538" cy="5216560"/>
          </a:xfrm>
        </p:grpSpPr>
        <p:sp>
          <p:nvSpPr>
            <p:cNvPr id="3" name="Frame 2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Frame 5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81367"/>
            <a:ext cx="5970058" cy="298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67000" y="314325"/>
            <a:ext cx="3886200" cy="6286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Group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5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1"/>
            <a:ext cx="9194538" cy="5216560"/>
            <a:chOff x="-1" y="-1"/>
            <a:chExt cx="9194538" cy="5216560"/>
          </a:xfrm>
        </p:grpSpPr>
        <p:sp>
          <p:nvSpPr>
            <p:cNvPr id="3" name="Frame 2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10"/>
          <a:stretch/>
        </p:blipFill>
        <p:spPr>
          <a:xfrm>
            <a:off x="475129" y="815835"/>
            <a:ext cx="2282007" cy="2975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8"/>
          <a:stretch/>
        </p:blipFill>
        <p:spPr>
          <a:xfrm>
            <a:off x="6111468" y="846091"/>
            <a:ext cx="2848756" cy="29751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294182"/>
            <a:ext cx="47244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Read in 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3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4 -0.00709 L -0.36892 -0.007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1"/>
            <a:ext cx="9194538" cy="5216560"/>
            <a:chOff x="-1" y="-1"/>
            <a:chExt cx="9194538" cy="5216560"/>
          </a:xfrm>
        </p:grpSpPr>
        <p:sp>
          <p:nvSpPr>
            <p:cNvPr id="3" name="Frame 2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94"/>
            <a:ext cx="7543800" cy="50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15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23583" y="43"/>
            <a:ext cx="9296400" cy="101566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Bahnschrift SemiBold" pitchFamily="34" charset="0"/>
              </a:rPr>
              <a:t>      </a:t>
            </a:r>
            <a:r>
              <a:rPr lang="en-US" sz="6000" dirty="0" smtClean="0">
                <a:solidFill>
                  <a:schemeClr val="tx1"/>
                </a:solidFill>
                <a:latin typeface="Bahnschrift SemiBold" pitchFamily="34" charset="0"/>
              </a:rPr>
              <a:t>Teacher’s Introduction </a:t>
            </a:r>
            <a:endParaRPr lang="en-US" sz="6000" dirty="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247" y="1128713"/>
            <a:ext cx="6692153" cy="29238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1"/>
                </a:solidFill>
                <a:latin typeface="+mj-lt"/>
              </a:rPr>
              <a:t>Mst.Sharmin</a:t>
            </a:r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+mj-lt"/>
              </a:rPr>
              <a:t>Akter</a:t>
            </a:r>
            <a:endParaRPr lang="en-US" sz="4800" b="1" dirty="0">
              <a:solidFill>
                <a:schemeClr val="tx1"/>
              </a:solidFill>
              <a:latin typeface="+mj-lt"/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Assistant teacher</a:t>
            </a:r>
          </a:p>
          <a:p>
            <a:r>
              <a:rPr lang="en-US" sz="3600" b="1" dirty="0" err="1" smtClean="0">
                <a:solidFill>
                  <a:schemeClr val="tx1"/>
                </a:solidFill>
              </a:rPr>
              <a:t>Matoin</a:t>
            </a:r>
            <a:r>
              <a:rPr lang="en-US" sz="3600" b="1" dirty="0" smtClean="0">
                <a:solidFill>
                  <a:schemeClr val="tx1"/>
                </a:solidFill>
              </a:rPr>
              <a:t> Govt. Primary School </a:t>
            </a:r>
            <a:r>
              <a:rPr lang="en-US" sz="3600" b="1" dirty="0" err="1" smtClean="0">
                <a:solidFill>
                  <a:schemeClr val="tx1"/>
                </a:solidFill>
              </a:rPr>
              <a:t>Hajigonj</a:t>
            </a:r>
            <a:r>
              <a:rPr lang="en-US" sz="3600" b="1" dirty="0" smtClean="0">
                <a:solidFill>
                  <a:schemeClr val="tx1"/>
                </a:solidFill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</a:rPr>
              <a:t>Chandpur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E-mail: mstsharminakter1985@gmail.com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2128"/>
            <a:ext cx="9143999" cy="4929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843213"/>
            <a:ext cx="1055528" cy="789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904976"/>
            <a:ext cx="2667001" cy="1808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003" t="23128" r="127104" b="10910"/>
          <a:stretch/>
        </p:blipFill>
        <p:spPr>
          <a:xfrm>
            <a:off x="3778624" y="1301004"/>
            <a:ext cx="1519518" cy="11900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72" y="507875"/>
            <a:ext cx="3998258" cy="271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" y="-1"/>
            <a:ext cx="9194538" cy="5216560"/>
            <a:chOff x="-1" y="-1"/>
            <a:chExt cx="9194538" cy="5216560"/>
          </a:xfrm>
        </p:grpSpPr>
        <p:sp>
          <p:nvSpPr>
            <p:cNvPr id="16" name="Frame 15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46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1018 C -0.04132 -0.02745 -0.06024 -0.07248 -0.09653 -0.0438 C -0.10312 -0.03855 -0.10816 0.02437 -0.11319 0.04627 C -0.11649 0.07804 -0.11701 0.09902 -0.12153 0.12678 C -0.12396 0.17705 -0.13073 0.18353 -0.13819 0.20759 C -0.14566 0.23319 -0.15312 0.24368 -0.16163 0.26064 C -0.16562 0.26866 -0.16944 0.28378 -0.17378 0.2881 C -0.19653 0.30815 -0.18767 0.2955 -0.2 0.31493 C -0.21892 0.31123 -0.23767 0.31123 -0.25642 0.30599 C -0.26284 0.30352 -0.26771 0.27638 -0.27309 0.26064 C -0.27656 0.25047 -0.28403 0.23443 -0.28403 0.23504 C -0.30434 0.13726 -0.33125 0.11475 -0.35573 0.10025 C -0.51875 0.10765 -0.50416 0.01543 -0.59548 0.19834 C -0.59809 0.21006 -0.60087 0.2224 -0.60382 0.23443 C -0.60486 0.23967 -0.60764 0.24368 -0.60764 0.24491 " pathEditMode="relative" rAng="0" ptsTypes="ffffffffffffffA">
                                      <p:cBhvr>
                                        <p:cTn id="6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2" y="11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1"/>
            <a:ext cx="9194538" cy="5216560"/>
            <a:chOff x="-1" y="-1"/>
            <a:chExt cx="9194538" cy="5216560"/>
          </a:xfrm>
        </p:grpSpPr>
        <p:sp>
          <p:nvSpPr>
            <p:cNvPr id="3" name="Frame 2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36988" y="2454917"/>
            <a:ext cx="558048" cy="7606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" y="4312372"/>
            <a:ext cx="9025218" cy="657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13" y="3801369"/>
            <a:ext cx="1055528" cy="1052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715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186779"/>
            <a:ext cx="6019800" cy="769441"/>
          </a:xfrm>
          <a:prstGeom prst="rect">
            <a:avLst/>
          </a:prstGeom>
          <a:noFill/>
          <a:ln w="28575">
            <a:noFill/>
          </a:ln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Lesson Identity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182" y="1695566"/>
            <a:ext cx="3886200" cy="255454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Class : Two</a:t>
            </a:r>
          </a:p>
          <a:p>
            <a:r>
              <a:rPr lang="en-US" sz="3200" b="1" dirty="0" smtClean="0"/>
              <a:t>Subject : English</a:t>
            </a:r>
          </a:p>
          <a:p>
            <a:r>
              <a:rPr lang="en-US" sz="3200" b="1" dirty="0" smtClean="0"/>
              <a:t>Lesson :4-6 (A)</a:t>
            </a:r>
          </a:p>
          <a:p>
            <a:r>
              <a:rPr lang="en-US" sz="3200" b="1" dirty="0" smtClean="0"/>
              <a:t>Unit:11</a:t>
            </a:r>
          </a:p>
          <a:p>
            <a:r>
              <a:rPr lang="en-US" sz="3200" b="1" dirty="0" smtClean="0"/>
              <a:t>Time : 40 min</a:t>
            </a:r>
            <a:endParaRPr lang="en-US" sz="32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18" y="1469678"/>
            <a:ext cx="2233110" cy="2204143"/>
          </a:xfrm>
          <a:prstGeom prst="roundRect">
            <a:avLst>
              <a:gd name="adj" fmla="val 690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58548" y="2425505"/>
            <a:ext cx="609600" cy="674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4411" y="2454917"/>
            <a:ext cx="609600" cy="674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05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93" y="923538"/>
            <a:ext cx="1501389" cy="3630064"/>
          </a:xfrm>
          <a:prstGeom prst="rect">
            <a:avLst/>
          </a:prstGeom>
        </p:spPr>
      </p:pic>
      <p:pic>
        <p:nvPicPr>
          <p:cNvPr id="16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69914E-8 C -0.02309 -0.00216 -0.02482 -0.0037 -0.04271 -0.01048 C -0.05208 -0.02189 -0.06545 -0.02651 -0.07656 -0.03113 C -0.09097 -0.05117 -0.11337 -0.0598 -0.1309 -0.06782 C -0.14548 -0.07429 -0.15851 -0.08323 -0.17361 -0.086 C -0.1934 -0.0934 -0.21371 -0.09741 -0.23385 -0.10173 C -0.25347 -0.1008 -0.27309 -0.1008 -0.29271 -0.09926 C -0.29427 -0.09926 -0.29548 -0.09649 -0.29705 -0.09649 C -0.30972 -0.09649 -0.31944 -0.10789 -0.3309 -0.11467 C -0.33507 -0.11714 -0.33976 -0.11652 -0.3441 -0.11745 C -0.35851 -0.12053 -0.37239 -0.12546 -0.3868 -0.12793 C -0.39548 -0.13163 -0.40434 -0.13317 -0.41319 -0.13563 C -0.41614 -0.13748 -0.4191 -0.13903 -0.42205 -0.14087 C -0.42361 -0.1418 -0.42656 -0.14365 -0.42656 -0.14365 C -0.42917 -0.14827 -0.43281 -0.15166 -0.43524 -0.1566 C -0.44132 -0.16893 -0.44357 -0.1828 -0.44861 -0.19575 C -0.4533 -0.22164 -0.44601 -0.18311 -0.45295 -0.21147 C -0.45712 -0.22811 -0.46007 -0.24353 -0.46614 -0.25832 C -0.46719 -0.26356 -0.46805 -0.2688 -0.4691 -0.27404 C -0.47014 -0.27928 -0.47205 -0.28977 -0.47205 -0.28977 C -0.47153 -0.31073 -0.47257 -0.33169 -0.47066 -0.35234 C -0.46892 -0.37176 -0.45625 -0.377 -0.44861 -0.38378 C -0.43993 -0.39149 -0.4316 -0.39796 -0.42205 -0.40197 C -0.41423 -0.41153 -0.42066 -0.40536 -0.40729 -0.40999 C -0.38298 -0.41862 -0.36059 -0.42201 -0.33524 -0.4254 C -0.32934 -0.42725 -0.32361 -0.42879 -0.31771 -0.43064 C -0.30746 -0.43403 -0.2868 -0.44112 -0.2868 -0.44112 C -0.2809 -0.44636 -0.27535 -0.44821 -0.2691 -0.4516 C -0.26632 -0.45499 -0.26285 -0.45592 -0.26024 -0.45962 C -0.25885 -0.46147 -0.25851 -0.46517 -0.25729 -0.46732 C -0.25607 -0.46948 -0.25434 -0.47071 -0.25295 -0.47256 C -0.2493 -0.48829 -0.24566 -0.50339 -0.24271 -0.51942 C -0.24462 -0.54069 -0.24774 -0.55549 -0.26024 -0.56134 C -0.2651 -0.56689 -0.26962 -0.57121 -0.275 -0.57429 C -0.28229 -0.58323 -0.29149 -0.58631 -0.3 -0.59001 C -0.3066 -0.59587 -0.31354 -0.59895 -0.32066 -0.60296 C -0.32205 -0.60481 -0.32326 -0.60727 -0.325 -0.6082 C -0.32934 -0.61005 -0.33819 -0.61097 -0.33819 -0.61097 " pathEditMode="relative" ptsTypes="fffffffffffffffffffffffffffffffffffff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1"/>
            <a:ext cx="9194538" cy="5216560"/>
            <a:chOff x="-1" y="-1"/>
            <a:chExt cx="9194538" cy="5216560"/>
          </a:xfrm>
        </p:grpSpPr>
        <p:sp>
          <p:nvSpPr>
            <p:cNvPr id="3" name="Frame 2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847" y="188297"/>
            <a:ext cx="8706970" cy="4955203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Student’s will be able to-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Listening:1.1.1 become familiar with English sounds by 			listening to common English words.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Speaking:1.1.2 repeat after the teacher simple words 			and phrases with proper sounds and stress.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Reading:1.4.1 read words and phrases with the help of 			visual clues(about 30 new words) and simple 		sentences.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                       		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1"/>
            <a:ext cx="9194538" cy="5216560"/>
            <a:chOff x="-1" y="-1"/>
            <a:chExt cx="9194538" cy="5216560"/>
          </a:xfrm>
        </p:grpSpPr>
        <p:sp>
          <p:nvSpPr>
            <p:cNvPr id="3" name="Frame 2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2" descr="Indian Head Nod GIF by GIPHY Studios Originals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70478"/>
            <a:ext cx="3962400" cy="26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houlder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13139"/>
            <a:ext cx="3900443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Sequential Access Storage 7"/>
          <p:cNvSpPr/>
          <p:nvPr/>
        </p:nvSpPr>
        <p:spPr>
          <a:xfrm rot="1578065">
            <a:off x="4319420" y="1673950"/>
            <a:ext cx="2153451" cy="1014586"/>
          </a:xfrm>
          <a:prstGeom prst="flowChartMagneticTape">
            <a:avLst/>
          </a:prstGeom>
          <a:noFill/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shoulder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 rot="1578065">
            <a:off x="444303" y="1574638"/>
            <a:ext cx="1633643" cy="708384"/>
          </a:xfrm>
          <a:prstGeom prst="flowChartMagneticTape">
            <a:avLst/>
          </a:prstGeom>
          <a:noFill/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head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799" y="361950"/>
            <a:ext cx="8548643" cy="11710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We can see here two parts of our body.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799" y="209550"/>
            <a:ext cx="854864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smtClean="0"/>
              <a:t>Look at the picture.</a:t>
            </a:r>
          </a:p>
          <a:p>
            <a:r>
              <a:rPr lang="en-US" sz="4000" dirty="0" smtClean="0"/>
              <a:t>what can you see in the picture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8043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1"/>
            <a:ext cx="9194538" cy="5216560"/>
            <a:chOff x="-1" y="-1"/>
            <a:chExt cx="9194538" cy="5216560"/>
          </a:xfrm>
        </p:grpSpPr>
        <p:sp>
          <p:nvSpPr>
            <p:cNvPr id="3" name="Frame 2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152400" y="100012"/>
            <a:ext cx="8878661" cy="4986338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219200" y="247650"/>
            <a:ext cx="5867400" cy="114300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/>
              <a:t>Todays lesson is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1999165"/>
            <a:ext cx="6153830" cy="750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Parts of the body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" b="99517" l="385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0849">
            <a:off x="306110" y="-367601"/>
            <a:ext cx="2508604" cy="19991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17" l="692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4237">
            <a:off x="-246786" y="1917640"/>
            <a:ext cx="2931972" cy="23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6918E-6 C 0.01389 0.00278 0.0276 0.00679 0.04149 0.01081 C 0.04271 0.01112 0.03906 0.00957 0.03785 0.00864 C 0.02656 -0.00124 0.04514 0.0105 0.02691 -2.06918E-6 C 0.02569 -0.00062 0.02309 -0.00216 0.02309 -0.00216 C 0.01979 -0.00155 0.01424 -0.00556 0.01337 -2.06918E-6 C 0.00955 0.02285 0.0125 0.03675 0.0158 0.05435 C 0.01615 0.06146 0.01632 0.06887 0.01701 0.07597 C 0.01753 0.08184 0.01892 0.0874 0.01944 0.09326 C 0.02396 0.1541 0.01875 0.12446 0.02309 0.14762 C 0.02378 0.1436 0.02622 0.14083 0.02691 0.13681 C 0.02795 0.13125 0.02743 0.12507 0.02813 0.11921 C 0.02865 0.1155 0.03003 0.1121 0.03056 0.1084 C 0.03472 0.08122 0.03542 0.05343 0.04392 0.03026 C 0.04497 0.02717 0.04809 0.02903 0.05 0.0281 C 0.05556 0.02532 0.0599 0.02285 0.06458 0.01729 C 0.06806 0.01822 0.07309 0.01791 0.07569 0.02378 C 0.07656 0.02563 0.07622 0.02841 0.07691 0.03026 C 0.08021 0.04107 0.08316 0.0525 0.08663 0.063 C 0.08976 0.07288 0.0941 0.08184 0.09757 0.0911 C 0.09913 0.09512 0.09965 0.10006 0.10122 0.10407 C 0.09913 0.13619 0.09948 0.12816 0.07934 0.12569 C 0.07344 0.1223 0.06806 0.11766 0.06215 0.11488 C 0.05712 0.10809 0.05208 0.10562 0.04757 0.09759 C 0.04462 0.0769 0.03958 0.04787 0.04757 0.03026 C 0.04965 0.02563 0.05625 0.02285 0.05851 0.02162 C 0.05972 0.021 0.06215 0.01945 0.06215 0.01945 C 0.07361 0.02007 0.08559 0.01513 0.09635 0.02162 C 0.09948 0.02347 0.09514 0.03304 0.09514 0.03891 C 0.09583 0.09975 0.09757 0.16059 0.09878 0.22143 C 0.10469 0.21803 0.10469 0.20692 0.10729 0.19734 C 0.11302 0.17696 0.11597 0.15287 0.12569 0.13681 C 0.12726 0.12878 0.12934 0.12538 0.13056 0.11705 C 0.1309 0.08524 0.13177 0.05343 0.13177 0.02162 C 0.13177 0.01513 0.1342 0.00216 0.13056 0.00216 C 0.12691 0.00216 0.12969 0.01513 0.12934 0.02162 C 0.12882 0.03181 0.12847 0.042 0.12813 0.05219 C 0.12378 0.04076 0.11997 0.02841 0.11215 0.02378 C 0.10833 0.03397 0.10625 0.04076 0.10122 0.05003 C 0.09913 0.05373 0.09792 0.05868 0.09635 0.063 C 0.09549 0.06516 0.09392 0.06948 0.09392 0.06948 C 0.09479 0.08956 0.09306 0.10377 0.10243 0.11488 C 0.10608 0.11427 0.10972 0.11396 0.11337 0.11272 C 0.1158 0.11179 0.11823 0.10994 0.12066 0.1084 C 0.12188 0.10778 0.12431 0.10624 0.12431 0.10624 C 0.13229 0.09326 0.14462 0.08987 0.15486 0.08462 C 0.15799 0.08307 0.16042 0.08122 0.16337 0.07813 C 0.1658 0.07535 0.17066 0.06948 0.17066 0.06948 C 0.16719 0.06856 0.15191 0.063 0.15 0.07165 C 0.14184 0.10871 0.14757 0.1189 0.16094 0.12353 C 0.17135 0.12075 0.16962 0.12199 0.17188 0.10624 C 0.17153 0.08029 0.17708 0.05157 0.17066 0.0281 C 0.16788 0.0176 0.15747 0.02748 0.15122 0.03026 C 0.15 0.03088 0.14878 0.03582 0.15 0.03675 C 0.15069 0.03737 0.16944 0.02872 0.17066 0.0281 C 0.26215 0.11179 0.24149 0.063 0.2658 0.12785 C 0.26875 0.14422 0.26493 0.12477 0.26944 0.14113 C 0.26997 0.1433 0.27188 0.14824 0.27066 0.14762 C 0.26736 0.14577 0.26319 0.1328 0.26094 0.12785 C 0.25069 0.10562 0.24201 0.08122 0.23056 0.06084 C 0.2217 0.04509 0.20278 0.05065 0.19392 0.05003 C 0.18941 0.04725 0.18559 0.04385 0.1816 0.03891 C 0.18194 0.03768 0.18264 0.02316 0.18646 0.02594 C 0.18837 0.02717 0.18802 0.03181 0.18906 0.03459 C 0.19115 0.05991 0.19427 0.08215 0.19878 0.10624 C 0.20087 0.11705 0.19878 0.12013 0.20608 0.12353 C 0.20729 0.11241 0.20938 0.10531 0.21215 0.09543 C 0.21354 0.09018 0.21337 0.08585 0.21458 0.08029 C 0.21806 0.06393 0.22413 0.0491 0.22934 0.03459 C 0.22969 0.03181 0.23056 0.02285 0.23056 0.02594 C 0.23056 0.03181 0.22986 0.03768 0.22934 0.04354 C 0.22899 0.04694 0.22604 0.05929 0.22569 0.06084 C 0.2217 0.08462 0.21892 0.10871 0.21458 0.13249 C 0.21424 0.13465 0.21372 0.13681 0.21337 0.13897 C 0.21302 0.14175 0.21267 0.14484 0.21215 0.14762 C 0.21146 0.15194 0.20972 0.16059 0.20972 0.16059 C 0.20556 0.14947 0.20729 0.15719 0.20851 0.13897 C 0.20938 0.12446 0.21076 0.08616 0.22066 0.08029 C 0.23368 0.08307 0.22899 0.08276 0.23785 0.09326 C 0.24201 0.10438 0.25365 0.11612 0.26094 0.12137 C 0.26337 0.12291 0.2658 0.12415 0.26823 0.12569 C 0.26944 0.12631 0.27188 0.12785 0.27188 0.12785 C 0.27604 0.10531 0.26667 0.08029 0.25729 0.06732 C 0.25729 0.06732 0.24826 0.05651 0.24635 0.05435 C 0.24514 0.05281 0.24271 0.05003 0.24271 0.05003 C 0.24444 0.03829 0.24219 0.04107 0.24757 0.04354 C 0.26701 0.0525 0.28663 0.06084 0.30608 0.06948 C 0.29965 0.05806 0.30556 0.06732 0.29757 0.05868 C 0.29514 0.0559 0.29028 0.05003 0.29028 0.05003 C 0.28628 0.03922 0.28125 0.03212 0.27431 0.0281 C 0.26458 0.02965 0.25399 0.02872 0.24514 0.03675 C 0.24219 0.04231 0.24045 0.04694 0.23906 0.05435 C 0.24097 0.07443 0.2408 0.07257 0.25 0.08894 C 0.25208 0.09265 0.25729 0.09759 0.25729 0.09759 C 0.26771 0.12538 0.25156 0.11705 0.24149 0.11705 C 0.25781 0.10994 0.28681 0.12446 0.29028 0.09543 C 0.32396 -0.18623 0.26545 -0.29216 0.28542 -0.14948 C 0.28576 -0.14145 0.28646 -0.13373 0.28663 -0.1257 C 0.28733 -0.07227 0.28611 -0.01884 0.28785 0.03459 C 0.28802 0.03768 0.29045 0.03057 0.29149 0.0281 C 0.29236 0.02625 0.29323 0.02378 0.29392 0.02162 C 0.29722 0.01142 0.3 -0.00155 0.30122 -0.01297 C 0.30156 -0.01668 0.30243 -0.02749 0.30243 -0.02378 C 0.30243 0.00123 0.29948 0.03737 0.29149 0.05868 C 0.28958 0.07504 0.28646 0.09018 0.2842 0.10624 C 0.28368 0.10994 0.28351 0.11334 0.28299 0.11705 C 0.28264 0.11982 0.2809 0.12322 0.28177 0.12569 C 0.28247 0.12755 0.28438 0.12477 0.28542 0.12353 C 0.29792 0.11118 0.28802 0.11766 0.29635 0.11272 C 0.30851 0.08029 0.32483 0.07443 0.34514 0.07165 C 0.34948 0.06671 0.35191 0.0664 0.35486 0.05868 C 0.35451 0.05065 0.35503 0.04231 0.35365 0.03459 C 0.35278 0.02965 0.33542 0.02254 0.33299 0.02162 C 0.3276 0.02223 0.32222 0.02131 0.31701 0.02378 C 0.31563 0.0244 0.31528 0.0281 0.31458 0.03026 C 0.31285 0.03613 0.30972 0.04787 0.30972 0.04787 C 0.30833 0.06701 0.3059 0.08493 0.30486 0.10407 C 0.30521 0.11056 0.30243 0.12199 0.30608 0.12353 C 0.32795 0.1331 0.33628 0.12415 0.35243 0.11705 C 0.36267 0.08956 0.34601 0.03397 0.36441 0.02594 C 0.36823 0.0244 0.37188 0.0244 0.37569 0.02378 C 0.37188 0.02223 0.3684 0.01945 0.36441 0.01945 C 0.35781 0.01945 0.36076 0.04015 0.36215 0.05435 C 0.36319 0.06516 0.37344 0.06979 0.37813 0.07165 C 0.38316 0.07597 0.38576 0.07628 0.38906 0.08462 C 0.39132 0.1016 0.39236 0.10593 0.38299 0.11272 C 0.37604 0.1121 0.36875 0.11334 0.36215 0.11056 C 0.36094 0.10994 0.36076 0.10624 0.36094 0.10407 C 0.36181 0.0911 0.36233 0.09234 0.36701 0.08678 C 0.37448 0.06701 0.39323 0.06918 0.40486 0.06732 C 0.40677 0.02625 0.40087 0.04601 0.42674 0.03891 C 0.4283 0.0386 0.42431 0.03768 0.42309 0.03675 C 0.42101 0.03551 0.41892 0.03428 0.41684 0.03242 C 0.40625 0.02285 0.42118 0.03273 0.40833 0.02594 C 0.40608 0.0247 0.40122 0.02162 0.40122 0.02162 C 0.39757 0.02223 0.39306 0.01945 0.3901 0.02378 C 0.38837 0.02656 0.39097 0.03242 0.39132 0.03675 C 0.39271 0.04725 0.39514 0.0525 0.39861 0.06084 C 0.40156 0.07535 0.40851 0.0769 0.4158 0.08246 C 0.42014 0.08585 0.42344 0.09079 0.42813 0.09326 C 0.43924 0.15287 0.35833 0.11612 0.32309 0.12137 C 0.32066 0.12291 0.31823 0.12415 0.3158 0.12569 C 0.31476 0.12631 0.31215 0.13032 0.31337 0.13032 C 0.3217 0.13032 0.32951 0.12415 0.33785 0.12353 C 0.3559 0.1223 0.37448 0.12199 0.39271 0.12137 C 0.40295 0.11519 0.41146 0.11056 0.42066 0.09975 C 0.42101 0.09759 0.4217 0.09543 0.42188 0.09326 C 0.4224 0.07968 0.42118 0.06547 0.42309 0.05219 C 0.42535 0.03613 0.44149 0.03366 0.44757 0.03242 C 0.45139 0.03397 0.45573 0.03428 0.45972 0.03675 C 0.46094 0.03768 0.46406 0.04663 0.46441 0.04787 C 0.46962 0.05898 0.47274 0.06701 0.47569 0.08029 C 0.47483 0.08771 0.47587 0.09666 0.47292 0.10191 C 0.47066 0.10593 0.46406 0.10654 0.46094 0.1084 C 0.45556 0.10685 0.45017 0.10716 0.44497 0.10407 C 0.44375 0.10315 0.44271 0.10006 0.44271 0.09759 C 0.44236 0.07875 0.44149 0.0596 0.44375 0.04138 C 0.44479 0.03304 0.45625 0.03026 0.45972 0.0281 C 0.46649 0.02965 0.47378 0.02903 0.48038 0.03242 C 0.48368 0.03428 0.48889 0.04354 0.48889 0.04354 C 0.48941 0.0457 0.48976 0.04787 0.4901 0.05003 C 0.49097 0.0525 0.49201 0.05404 0.49271 0.05651 C 0.4941 0.06269 0.4941 0.06948 0.49514 0.07597 C 0.49479 0.084 0.49392 0.10778 0.49392 0.09975 C 0.49392 0.08246 0.49375 0.06516 0.49514 0.04787 C 0.49583 0.03829 0.50191 0.03057 0.5059 0.02594 C 0.51094 0.0281 0.51649 0.02748 0.52066 0.03242 C 0.52292 0.0349 0.52205 0.04138 0.52309 0.0457 C 0.52396 0.05065 0.52552 0.06084 0.52552 0.06084 C 0.52691 0.08029 0.52778 0.09975 0.52934 0.11921 C 0.53247 0.09635 0.55069 0.07288 0.56337 0.06732 C 0.56458 0.06454 0.56545 0.06084 0.56701 0.05868 C 0.56806 0.05713 0.56997 0.05837 0.57066 0.05651 C 0.57222 0.05281 0.57222 0.04787 0.57309 0.04354 C 0.57344 0.04138 0.57431 0.03675 0.57431 0.03675 C 0.57396 0.03088 0.57465 0.0244 0.57309 0.01945 C 0.57222 0.01698 0.5691 0.01482 0.56823 0.01729 C 0.56632 0.02347 0.56753 0.03181 0.56701 0.03891 C 0.56545 0.06146 0.5625 0.08462 0.55851 0.10624 C 0.55868 0.11118 0.55747 0.11828 0.55955 0.12137 C 0.56128 0.12353 0.56233 0.11581 0.56337 0.11272 C 0.56701 0.1016 0.56128 0.11025 0.56823 0.10191 C 0.57257 0.08616 0.56962 0.0559 0.57066 0.04138 C 0.57118 0.03366 0.57847 0.02841 0.58177 0.02594 C 0.5842 0.0244 0.58906 0.02162 0.58906 0.02162 C 0.59427 0.02223 0.59983 0.021 0.60486 0.02378 C 0.60625 0.0244 0.6026 0.02687 0.60122 0.0281 C 0.6 0.02903 0.59878 0.02965 0.59757 0.03026 C 0.59167 0.03335 0.58628 0.03737 0.58056 0.04138 C 0.57396 0.0769 0.5901 0.07226 0.60365 0.07597 C 0.61302 0.08246 0.6217 0.08307 0.63177 0.08462 C 0.6342 0.0979 0.63021 0.09944 0.62431 0.10407 C 0.60538 0.11921 0.61441 0.11488 0.5842 0.11488 " pathEditMode="relative" ptsTypes="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3.33333E-6 -0.01791 C 0.00209 -0.0315 0.00434 -0.04138 0.00608 -0.05621 C 0.0073 -0.10346 0.00295 -0.10593 0.01493 -0.13465 C 0.01789 -0.15442 0.01355 -0.13033 0.0198 -0.15071 C 0.02118 -0.15442 0.0224 -0.16275 0.0224 -0.16245 C 0.02014 -0.17789 0.02066 -0.1677 0.01493 -0.15874 C 0.01528 -0.14268 0.01615 -0.12662 0.01615 -0.11056 C 0.01615 -0.10006 0.01493 -0.13187 0.01493 -0.14268 C 0.01493 -0.15411 0.01424 -0.16584 0.01615 -0.17665 C 0.01667 -0.17912 0.01945 -0.1782 0.02118 -0.1785 C 0.02952 -0.18746 0.04132 -0.18777 0.04879 -0.17665 C 0.05018 -0.17017 0.05226 -0.16522 0.05382 -0.15874 C 0.05348 -0.15472 0.054 -0.14052 0.05 -0.1365 C 0.04861 -0.13527 0.04653 -0.13558 0.0448 -0.13465 C 0.04358 -0.13403 0.04236 -0.1328 0.04115 -0.13249 C 0.03733 -0.13187 0.02605 -0.13064 0.02986 -0.13064 C 0.04167 -0.13064 0.05313 -0.13187 0.06493 -0.13249 C 0.06841 -0.14917 0.0783 -0.13959 0.08611 -0.1365 C 0.08455 -0.13527 0.08299 -0.13342 0.08125 -0.13249 C 0.0783 -0.13156 0.07518 -0.13218 0.0724 -0.13064 C 0.06858 -0.12786 0.06615 -0.11828 0.06493 -0.11241 C 0.06771 -0.08277 0.07379 -0.0945 0.09618 -0.09636 C 0.09584 -0.11241 0.09653 -0.12847 0.09497 -0.14453 C 0.09445 -0.14947 0.09271 -0.15503 0.08993 -0.15658 C 0.0875 -0.15812 0.08507 -0.15997 0.08247 -0.16059 C 0.07952 -0.16121 0.07084 -0.16275 0.07379 -0.16275 C 0.08629 -0.16275 0.09983 -0.15627 0.1125 -0.15472 C 0.11459 -0.15349 0.11875 -0.15164 0.11997 -0.14855 C 0.12153 -0.14484 0.12257 -0.1365 0.12257 -0.13619 C 0.125 -0.15627 0.13299 -0.15318 0.14497 -0.15658 C 0.14879 -0.16862 0.15556 -0.2063 0.15643 -0.19302 C 0.15834 -0.17758 0.15417 -0.09605 0.15486 -0.07752 C 0.15556 -0.0593 0.15677 -0.08122 0.16111 -0.08369 C 0.14861 -0.16214 0.16789 -0.11272 0.18108 -0.09172 C 0.1698 -0.09975 0.15417 -0.10469 0.15105 -0.10161 C 0.14809 -0.09852 0.16164 -0.07258 0.16268 -0.07227 C 0.15903 -0.08091 0.15886 -0.09018 0.15764 -0.10037 C 0.15712 -0.10994 0.15226 -0.14361 0.15643 -0.15256 C 0.15834 -0.15689 0.16302 -0.15442 0.16632 -0.15472 C 0.17934 -0.15565 0.19219 -0.15596 0.20521 -0.15658 C 0.21337 -0.15905 0.22084 -0.16121 0.19636 -0.15658 C 0.19167 -0.15565 0.19028 -0.15472 0.18629 -0.15256 C 0.18664 -0.14669 0.18577 -0.1399 0.18768 -0.13465 C 0.19028 -0.12662 0.19931 -0.12477 0.204 -0.12261 C 0.21233 -0.11334 0.2099 -0.10099 0.20903 -0.08616 C 0.1974 -0.08802 0.18976 -0.08802 0.18004 -0.09821 C 0.19184 -0.10469 0.20469 -0.0979 0.2165 -0.10438 C 0.21962 -0.10994 0.22327 -0.11241 0.22778 -0.11458 C 0.23212 -0.12508 0.23976 -0.13187 0.24636 -0.13867 C 0.24792 -0.1399 0.24879 -0.14299 0.25018 -0.14453 C 0.25139 -0.14608 0.25278 -0.14731 0.25417 -0.14855 C 0.24896 -0.15627 0.24375 -0.15318 0.24011 -0.14453 C 0.24115 -0.12353 0.23889 -0.11643 0.24775 -0.10438 C 0.25105 -0.09944 0.25365 -0.09697 0.25782 -0.09419 C 0.26025 -0.09296 0.26285 -0.09172 0.26528 -0.09018 C 0.2665 -0.08956 0.2691 -0.08833 0.2691 -0.08802 C 0.27414 -0.08894 0.27952 -0.08647 0.28403 -0.09018 C 0.28629 -0.09234 0.28559 -0.09821 0.28646 -0.10222 C 0.28681 -0.10438 0.28785 -0.1084 0.28785 -0.1084 C 0.28681 -0.12291 0.2882 -0.13434 0.28021 -0.14268 C 0.27917 -0.14361 0.27223 -0.14639 0.27153 -0.14669 C 0.2691 -0.14762 0.26407 -0.15071 0.26407 -0.1504 C 0.2573 -0.15009 0.2507 -0.14731 0.24393 -0.14855 C 0.24132 -0.14886 0.24914 -0.15102 0.25139 -0.15256 C 0.25955 -0.15905 0.25486 -0.15565 0.2665 -0.16059 C 0.26823 -0.16121 0.27153 -0.16275 0.27153 -0.16245 C 0.31077 -0.15967 0.30122 -0.17233 0.30278 -0.10037 C 0.304 -0.189 0.31893 -0.20259 0.30018 -0.18252 C 0.29983 -0.17449 0.30122 -0.16615 0.29896 -0.15874 C 0.29809 -0.15534 0.29063 -0.15658 0.29271 -0.15658 C 0.30955 -0.15658 0.32605 -0.15812 0.34289 -0.15874 C 0.35157 -0.168 0.34879 -0.16275 0.35278 -0.17264 C 0.35122 -0.12322 0.3467 -0.16306 0.34497 -0.11365 C 0.34427 -0.09574 0.34775 -0.06084 0.35035 -0.07813 C 0.35382 -0.07443 0.35677 -0.06949 0.36042 -0.06609 C 0.36372 -0.06331 0.34879 -0.08987 0.34879 -0.08956 C 0.36407 -0.09481 0.35434 -0.09574 0.35261 -0.09574 C 0.34861 -0.09574 0.36094 -0.0596 0.35677 -0.06022 C 0.35209 -0.06702 0.35452 -0.06238 0.35157 -0.07628 C 0.3507 -0.0803 0.34914 -0.08833 0.34914 -0.08802 C 0.35018 -0.1365 0.3415 -0.14917 0.36545 -0.15472 C 0.33351 -0.16028 0.37934 -0.15997 0.3842 -0.16059 C 0.38733 -0.19178 0.3842 -0.16522 0.38664 -0.12261 C 0.38681 -0.11983 0.38733 -0.12786 0.38802 -0.13064 C 0.3908 -0.14577 0.38976 -0.14083 0.39549 -0.15472 C 0.39636 -0.15658 0.39792 -0.16059 0.39792 -0.16028 C 0.4 -0.15997 0.40278 -0.1609 0.40417 -0.15874 C 0.40677 -0.15442 0.40938 -0.14268 0.40938 -0.14237 C 0.41042 -0.12477 0.41042 -0.11983 0.41302 -0.10222 C 0.41389 -0.09697 0.41563 -0.08616 0.41563 -0.08585 C 0.41632 -0.10037 0.41528 -0.11519 0.41806 -0.12847 C 0.41893 -0.13249 0.42344 -0.13033 0.42552 -0.13249 C 0.43507 -0.14268 0.45382 -0.13959 0.46302 -0.14052 C 0.47153 -0.14515 0.46598 -0.14731 0.46198 -0.15071 C 0.45209 -0.15843 0.46355 -0.15164 0.45417 -0.15658 C 0.44167 -0.15442 0.43959 -0.15565 0.43438 -0.13867 C 0.43212 -0.12137 0.43386 -0.10284 0.44549 -0.09821 C 0.45747 -0.08524 0.48073 -0.09512 0.49427 -0.09636 C 0.50157 -0.10006 0.50139 -0.0979 0.50539 -0.10655 C 0.5073 -0.11025 0.51077 -0.11859 0.51077 -0.11828 C 0.50868 -0.22545 0.50539 -0.23718 0.50799 -0.19796 C 0.50834 -0.19271 0.51129 -0.15164 0.51198 -0.14669 C 0.51268 -0.13959 0.51493 -0.13342 0.51563 -0.12662 C 0.51667 -0.12044 0.51563 -0.11272 0.51823 -0.1084 C 0.52049 -0.10469 0.51736 -0.11921 0.51702 -0.12446 C 0.5198 -0.19858 0.49532 -0.20445 0.56545 -0.11365 C 0.56736 -0.11118 0.57795 -0.11056 0.57552 -0.1118 C 0.57049 -0.11365 0.56806 -0.08709 0.56337 -0.09018 C 0.56077 -0.09203 0.53785 -0.15565 0.52535 -0.18221 C 0.51771 -0.17943 0.54514 -0.12014 0.53664 -0.11581 C 0.53473 -0.11643 0.5323 -0.11025 0.53021 -0.1118 C 0.52761 -0.11365 0.52535 -0.10593 0.52535 -0.10562 C 0.52223 -0.12014 0.52223 -0.09481 0.51823 -0.10438 C 0.51858 -0.11365 0.51476 -0.12724 0.51945 -0.13249 C 0.54549 -0.16121 0.56302 -0.16306 0.5915 -0.18406 C 0.59306 -0.18499 0.60313 -0.19456 0.60209 -0.19302 C 0.6 -0.18993 0.59809 -0.18684 0.59584 -0.18468 C 0.59219 -0.18128 0.5882 -0.17943 0.58455 -0.17665 C 0.57934 -0.17233 0.57795 -0.16677 0.57205 -0.16461 C 0.56632 -0.15534 0.56337 -0.15195 0.56059 -0.14052 C 0.56111 -0.13249 0.55973 -0.12384 0.56216 -0.11643 C 0.56337 -0.11272 0.56702 -0.11396 0.56962 -0.11241 C 0.57084 -0.11211 0.57327 -0.11056 0.57327 -0.11025 C 0.58473 -0.11149 0.59809 -0.10377 0.60209 -0.12261 C 0.59723 -0.1992 0.68959 -0.15164 0.58039 -0.18005 C 0.57691 -0.18098 0.50087 -0.16646 0.50434 -0.16461 C 0.51598 -0.15812 0.5257 -0.15781 0.5382 -0.15658 C 0.55591 -0.14268 0.57431 -0.1575 0.59202 -0.16059 C 0.57743 -0.13187 0.56632 -0.18468 0.55139 -0.15596 C 0.55035 -0.1538 0.53959 -0.11241 0.54167 -0.1118 C 0.5448 -0.11056 0.54341 -0.10624 0.54653 -0.10778 C 0.5507 -0.11241 0.56372 -0.10747 0.56806 -0.1118 C 0.57518 -0.12847 0.56355 -0.08338 0.57205 -0.09419 C 0.57483 -0.09759 0.57691 -0.10253 0.57952 -0.10655 C 0.58351 -0.11303 0.58577 -0.12261 0.58837 -0.13064 C 0.59254 -0.14392 0.60191 -0.15689 0.61077 -0.16059 C 0.61285 -0.15997 0.61511 -0.15936 0.61719 -0.15874 C 0.61962 -0.1575 0.62466 -0.15472 0.62466 -0.15442 C 0.62205 -0.14824 0.61789 -0.14361 0.61598 -0.1365 C 0.61493 -0.1328 0.61337 -0.12446 0.61337 -0.12415 C 0.61337 -0.12415 0.61528 -0.11211 0.61598 -0.11056 C 0.61754 -0.10716 0.62032 -0.10531 0.62223 -0.10222 C 0.63594 -0.105 0.62795 -0.10222 0.63594 -0.10655 C 0.63837 -0.10809 0.66441 -0.18468 0.66684 -0.18623 C 0.66806 -0.18653 0.64705 -0.11241 0.64705 -0.11241 C 0.63837 -0.19209 0.63993 -0.24058 0.66441 -0.17017 C 0.70539 -0.05127 0.6757 -0.084 0.6757 -0.08369 C 0.67934 -0.13589 0.63264 -0.07443 0.65452 -0.14453 C 0.6566 -0.15997 0.65695 -0.16522 0.65591 -0.18252 C 0.65452 -0.16708 0.65313 -0.15195 0.65209 -0.1365 C 0.65174 -0.13064 0.65139 -0.12446 0.65087 -0.11859 C 0.65035 -0.11365 0.64618 -0.10778 0.64844 -0.10438 C 0.65035 -0.10099 0.65209 -0.11056 0.6533 -0.11458 C 0.65764 -0.12786 0.65313 -0.12168 0.65955 -0.12847 C 0.66302 -0.14206 0.66719 -0.15658 0.67223 -0.16862 C 0.67344 -0.17665 0.66181 -0.15318 0.66441 -0.15997 C 0.66719 -0.14144 0.67622 -0.14855 0.68056 -0.13805 C 0.6823 -0.12816 0.6967 -0.2029 0.69931 -0.19395 C 0.70469 -0.17665 0.68507 -0.14978 0.69219 -0.12446 C 0.69341 -0.12014 0.68056 -0.11612 0.68056 -0.11581 C 0.68143 -0.14762 0.69914 -0.16275 0.70348 -0.19086 C 0.70834 -0.16677 0.68021 -0.11241 0.67691 -0.08555 C 0.67726 -0.05868 0.65677 -0.03829 0.65677 -0.01112 " pathEditMode="relative" rAng="0" ptsTypes="fffffffffffffffffffffffffffffffaffaffffffffffffffffffffffffffffffffffffffffffffffffffffffffffffffffffffffffffffffffffffffffffffffffffffffffffffffffffffffffffffffff">
                                      <p:cBhvr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17" y="-1080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-1"/>
            <a:ext cx="9194538" cy="5216560"/>
            <a:chOff x="-1" y="-1"/>
            <a:chExt cx="9194538" cy="5216560"/>
          </a:xfrm>
        </p:grpSpPr>
        <p:sp>
          <p:nvSpPr>
            <p:cNvPr id="3" name="Frame 2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05096" y="1565141"/>
            <a:ext cx="2333789" cy="1690199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dirty="0" smtClean="0"/>
              <a:t>New word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5802629" y="783157"/>
            <a:ext cx="383550" cy="422308"/>
            <a:chOff x="5049223" y="1295953"/>
            <a:chExt cx="266920" cy="563077"/>
          </a:xfrm>
          <a:scene3d>
            <a:camera prst="orthographicFront"/>
            <a:lightRig rig="flat" dir="t"/>
          </a:scene3d>
        </p:grpSpPr>
        <p:sp>
          <p:nvSpPr>
            <p:cNvPr id="10" name="Right Arrow 9"/>
            <p:cNvSpPr/>
            <p:nvPr/>
          </p:nvSpPr>
          <p:spPr>
            <a:xfrm rot="1821792">
              <a:off x="5049223" y="1295953"/>
              <a:ext cx="266920" cy="56307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6"/>
            <p:cNvSpPr/>
            <p:nvPr/>
          </p:nvSpPr>
          <p:spPr>
            <a:xfrm rot="1821792">
              <a:off x="5054715" y="1388330"/>
              <a:ext cx="186844" cy="337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20956" y="994311"/>
            <a:ext cx="2231851" cy="1255948"/>
            <a:chOff x="5003581" y="1165140"/>
            <a:chExt cx="2756993" cy="1761439"/>
          </a:xfrm>
          <a:scene3d>
            <a:camera prst="orthographicFront"/>
            <a:lightRig rig="flat" dir="t"/>
          </a:scene3d>
        </p:grpSpPr>
        <p:sp>
          <p:nvSpPr>
            <p:cNvPr id="13" name="Oval 12"/>
            <p:cNvSpPr/>
            <p:nvPr/>
          </p:nvSpPr>
          <p:spPr>
            <a:xfrm>
              <a:off x="5003581" y="1165140"/>
              <a:ext cx="2756993" cy="176143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2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8"/>
            <p:cNvSpPr/>
            <p:nvPr/>
          </p:nvSpPr>
          <p:spPr>
            <a:xfrm>
              <a:off x="5447754" y="1681054"/>
              <a:ext cx="1949489" cy="12455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/>
                <a:t>teeth</a:t>
              </a:r>
              <a:endParaRPr lang="en-US" sz="4000" b="1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22394" y="2378964"/>
            <a:ext cx="563077" cy="241962"/>
            <a:chOff x="6209054" y="3317355"/>
            <a:chExt cx="563077" cy="322616"/>
          </a:xfrm>
          <a:scene3d>
            <a:camera prst="orthographicFront"/>
            <a:lightRig rig="flat" dir="t"/>
          </a:scene3d>
        </p:grpSpPr>
        <p:sp>
          <p:nvSpPr>
            <p:cNvPr id="16" name="Right Arrow 15"/>
            <p:cNvSpPr/>
            <p:nvPr/>
          </p:nvSpPr>
          <p:spPr>
            <a:xfrm rot="5200971">
              <a:off x="6329285" y="3197124"/>
              <a:ext cx="322616" cy="56307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2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10"/>
            <p:cNvSpPr/>
            <p:nvPr/>
          </p:nvSpPr>
          <p:spPr>
            <a:xfrm rot="5200971">
              <a:off x="6374877" y="3261428"/>
              <a:ext cx="225831" cy="337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sp>
        <p:nvSpPr>
          <p:cNvPr id="18" name="Oval 17"/>
          <p:cNvSpPr/>
          <p:nvPr/>
        </p:nvSpPr>
        <p:spPr>
          <a:xfrm>
            <a:off x="5744877" y="2777257"/>
            <a:ext cx="2184007" cy="1304684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973551"/>
              <a:satOff val="15924"/>
              <a:lumOff val="3451"/>
              <a:alphaOff val="0"/>
            </a:schemeClr>
          </a:fillRef>
          <a:effectRef idx="2">
            <a:schemeClr val="accent5">
              <a:hueOff val="-3973551"/>
              <a:satOff val="15924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b="1" dirty="0" smtClean="0"/>
              <a:t>hand</a:t>
            </a:r>
            <a:endParaRPr lang="en-US" sz="4400" b="1" dirty="0"/>
          </a:p>
        </p:txBody>
      </p:sp>
      <p:grpSp>
        <p:nvGrpSpPr>
          <p:cNvPr id="19" name="Group 18"/>
          <p:cNvGrpSpPr/>
          <p:nvPr/>
        </p:nvGrpSpPr>
        <p:grpSpPr>
          <a:xfrm rot="685298">
            <a:off x="5426851" y="3790950"/>
            <a:ext cx="445134" cy="422308"/>
            <a:chOff x="5406590" y="4840347"/>
            <a:chExt cx="87390" cy="563077"/>
          </a:xfrm>
          <a:scene3d>
            <a:camera prst="orthographicFront"/>
            <a:lightRig rig="flat" dir="t"/>
          </a:scene3d>
        </p:grpSpPr>
        <p:sp>
          <p:nvSpPr>
            <p:cNvPr id="20" name="Right Arrow 19"/>
            <p:cNvSpPr/>
            <p:nvPr/>
          </p:nvSpPr>
          <p:spPr>
            <a:xfrm rot="9349795">
              <a:off x="5406590" y="4840347"/>
              <a:ext cx="87390" cy="56307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2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 rot="20149795">
              <a:off x="5431658" y="4947595"/>
              <a:ext cx="61173" cy="337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sp>
        <p:nvSpPr>
          <p:cNvPr id="22" name="Oval 21"/>
          <p:cNvSpPr/>
          <p:nvPr/>
        </p:nvSpPr>
        <p:spPr>
          <a:xfrm>
            <a:off x="2862808" y="3289356"/>
            <a:ext cx="2505790" cy="1224945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960326"/>
              <a:satOff val="23887"/>
              <a:lumOff val="5177"/>
              <a:alphaOff val="0"/>
            </a:schemeClr>
          </a:fillRef>
          <a:effectRef idx="2">
            <a:schemeClr val="accent5">
              <a:hueOff val="-5960326"/>
              <a:satOff val="2388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b="1" dirty="0" smtClean="0"/>
              <a:t>hair</a:t>
            </a:r>
            <a:endParaRPr lang="en-US" sz="4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2495267" y="3214435"/>
            <a:ext cx="403583" cy="422308"/>
            <a:chOff x="2267567" y="4835151"/>
            <a:chExt cx="84977" cy="563077"/>
          </a:xfrm>
          <a:scene3d>
            <a:camera prst="orthographicFront"/>
            <a:lightRig rig="flat" dir="t"/>
          </a:scene3d>
        </p:grpSpPr>
        <p:sp>
          <p:nvSpPr>
            <p:cNvPr id="24" name="Right Arrow 23"/>
            <p:cNvSpPr/>
            <p:nvPr/>
          </p:nvSpPr>
          <p:spPr>
            <a:xfrm rot="12288055">
              <a:off x="2267567" y="4835151"/>
              <a:ext cx="84977" cy="56307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2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18"/>
            <p:cNvSpPr/>
            <p:nvPr/>
          </p:nvSpPr>
          <p:spPr>
            <a:xfrm rot="23088055">
              <a:off x="2291884" y="4953113"/>
              <a:ext cx="59484" cy="337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sp>
        <p:nvSpPr>
          <p:cNvPr id="26" name="Oval 25"/>
          <p:cNvSpPr/>
          <p:nvPr/>
        </p:nvSpPr>
        <p:spPr>
          <a:xfrm>
            <a:off x="1016971" y="1902842"/>
            <a:ext cx="2198195" cy="1121737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947101"/>
              <a:satOff val="31849"/>
              <a:lumOff val="6902"/>
              <a:alphaOff val="0"/>
            </a:schemeClr>
          </a:fillRef>
          <a:effectRef idx="2">
            <a:schemeClr val="accent5">
              <a:hueOff val="-7947101"/>
              <a:satOff val="31849"/>
              <a:lumOff val="690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b="1" dirty="0" smtClean="0"/>
              <a:t>leg</a:t>
            </a:r>
            <a:endParaRPr lang="en-US" sz="44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2551740" y="1415995"/>
            <a:ext cx="563077" cy="298292"/>
            <a:chOff x="1031668" y="3451316"/>
            <a:chExt cx="563077" cy="245077"/>
          </a:xfrm>
          <a:scene3d>
            <a:camera prst="orthographicFront"/>
            <a:lightRig rig="flat" dir="t"/>
          </a:scene3d>
        </p:grpSpPr>
        <p:sp>
          <p:nvSpPr>
            <p:cNvPr id="28" name="Right Arrow 27"/>
            <p:cNvSpPr/>
            <p:nvPr/>
          </p:nvSpPr>
          <p:spPr>
            <a:xfrm rot="16372743">
              <a:off x="1190668" y="3292316"/>
              <a:ext cx="245077" cy="56307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2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22"/>
            <p:cNvSpPr/>
            <p:nvPr/>
          </p:nvSpPr>
          <p:spPr>
            <a:xfrm rot="16372743">
              <a:off x="1225583" y="3441646"/>
              <a:ext cx="171554" cy="337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96248" y="257765"/>
            <a:ext cx="2372350" cy="1239308"/>
            <a:chOff x="0" y="1668030"/>
            <a:chExt cx="2734203" cy="1668377"/>
          </a:xfrm>
          <a:scene3d>
            <a:camera prst="orthographicFront"/>
            <a:lightRig rig="flat" dir="t"/>
          </a:scene3d>
        </p:grpSpPr>
        <p:sp>
          <p:nvSpPr>
            <p:cNvPr id="31" name="Oval 30"/>
            <p:cNvSpPr/>
            <p:nvPr/>
          </p:nvSpPr>
          <p:spPr>
            <a:xfrm>
              <a:off x="0" y="1668030"/>
              <a:ext cx="2734203" cy="166837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4400" dirty="0" smtClean="0"/>
                <a:t>finger</a:t>
              </a:r>
              <a:endParaRPr lang="en-US" sz="4400" dirty="0"/>
            </a:p>
          </p:txBody>
        </p:sp>
        <p:sp>
          <p:nvSpPr>
            <p:cNvPr id="32" name="Oval 24"/>
            <p:cNvSpPr/>
            <p:nvPr/>
          </p:nvSpPr>
          <p:spPr>
            <a:xfrm>
              <a:off x="400415" y="1912358"/>
              <a:ext cx="1933373" cy="11797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22713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26" y="331854"/>
            <a:ext cx="4497670" cy="2529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25270" y="0"/>
            <a:ext cx="9194538" cy="5216560"/>
            <a:chOff x="-1" y="-1"/>
            <a:chExt cx="9194538" cy="5216560"/>
          </a:xfrm>
        </p:grpSpPr>
        <p:sp>
          <p:nvSpPr>
            <p:cNvPr id="3" name="Frame 2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ight Arrow 6"/>
          <p:cNvSpPr/>
          <p:nvPr/>
        </p:nvSpPr>
        <p:spPr>
          <a:xfrm>
            <a:off x="685800" y="2914650"/>
            <a:ext cx="3124200" cy="14859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57150" cap="rnd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finger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3181350"/>
            <a:ext cx="3429000" cy="933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rnd">
            <a:solidFill>
              <a:schemeClr val="bg1">
                <a:lumMod val="50000"/>
              </a:schemeClr>
            </a:solidFill>
            <a:prstDash val="lgDash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Jointed parts of hand</a:t>
            </a:r>
            <a:endParaRPr lang="en-US" sz="36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57400" y="830431"/>
            <a:ext cx="1905000" cy="25414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7166">
            <a:off x="-541857" y="-16417"/>
            <a:ext cx="2790825" cy="1638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5454">
            <a:off x="6926638" y="11281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8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ee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8574"/>
            <a:ext cx="3187995" cy="269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1" y="-1"/>
            <a:ext cx="9194538" cy="5216560"/>
            <a:chOff x="-1" y="-1"/>
            <a:chExt cx="9194538" cy="5216560"/>
          </a:xfrm>
        </p:grpSpPr>
        <p:sp>
          <p:nvSpPr>
            <p:cNvPr id="3" name="Frame 2"/>
            <p:cNvSpPr/>
            <p:nvPr/>
          </p:nvSpPr>
          <p:spPr>
            <a:xfrm>
              <a:off x="-1" y="-1"/>
              <a:ext cx="9194538" cy="5216560"/>
            </a:xfrm>
            <a:prstGeom prst="frame">
              <a:avLst>
                <a:gd name="adj1" fmla="val 109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76200" y="42862"/>
              <a:ext cx="9041294" cy="5100638"/>
            </a:xfrm>
            <a:prstGeom prst="frame">
              <a:avLst>
                <a:gd name="adj1" fmla="val 109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152400" y="100012"/>
              <a:ext cx="8878661" cy="4986338"/>
            </a:xfrm>
            <a:prstGeom prst="frame">
              <a:avLst>
                <a:gd name="adj1" fmla="val 1093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>
            <a:off x="685800" y="2914650"/>
            <a:ext cx="3124200" cy="14859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57150" cap="rnd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teeth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3181350"/>
            <a:ext cx="3429000" cy="9334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ap="rnd">
            <a:solidFill>
              <a:schemeClr val="bg1">
                <a:lumMod val="50000"/>
              </a:schemeClr>
            </a:solidFill>
            <a:prstDash val="lgDash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tooth</a:t>
            </a:r>
            <a:endParaRPr lang="en-US" sz="44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1537657"/>
            <a:ext cx="2286000" cy="18341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7166">
            <a:off x="-541857" y="-16417"/>
            <a:ext cx="2790825" cy="163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5454">
            <a:off x="6926638" y="11281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5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148</Words>
  <Application>Microsoft Office PowerPoint</Application>
  <PresentationFormat>On-screen Show (16:9)</PresentationFormat>
  <Paragraphs>51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hightech</dc:creator>
  <cp:lastModifiedBy>hightech</cp:lastModifiedBy>
  <cp:revision>22</cp:revision>
  <dcterms:created xsi:type="dcterms:W3CDTF">2021-02-22T09:29:41Z</dcterms:created>
  <dcterms:modified xsi:type="dcterms:W3CDTF">2021-02-22T15:05:39Z</dcterms:modified>
</cp:coreProperties>
</file>