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4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4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2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9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8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2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7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6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0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4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790C-024A-4E67-B311-EFC08A5880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B815-AC18-4404-AC61-0193066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3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3692434" y="2168434"/>
            <a:ext cx="4807131" cy="9666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6023"/>
            <a:ext cx="10515600" cy="966651"/>
          </a:xfrm>
        </p:spPr>
        <p:txBody>
          <a:bodyPr>
            <a:normAutofit/>
          </a:bodyPr>
          <a:lstStyle/>
          <a:p>
            <a:r>
              <a:rPr lang="en-US" smtClean="0"/>
              <a:t>           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শহরাঞ্চলের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7805"/>
            <a:ext cx="10515600" cy="413915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সীমিত</a:t>
            </a:r>
            <a:r>
              <a:rPr lang="en-US" dirty="0" smtClean="0"/>
              <a:t> </a:t>
            </a:r>
            <a:r>
              <a:rPr lang="en-US" dirty="0" err="1" smtClean="0"/>
              <a:t>আয়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বাসস্থান</a:t>
            </a:r>
            <a:r>
              <a:rPr lang="en-US" dirty="0" smtClean="0"/>
              <a:t> </a:t>
            </a:r>
            <a:r>
              <a:rPr lang="en-US" dirty="0" err="1" smtClean="0"/>
              <a:t>সমস্যার</a:t>
            </a:r>
            <a:r>
              <a:rPr lang="en-US" dirty="0" smtClean="0"/>
              <a:t> </a:t>
            </a:r>
            <a:r>
              <a:rPr lang="en-US" dirty="0" err="1" smtClean="0"/>
              <a:t>কারণেও</a:t>
            </a:r>
            <a:r>
              <a:rPr lang="en-US" dirty="0" smtClean="0"/>
              <a:t> </a:t>
            </a:r>
            <a:r>
              <a:rPr lang="en-US" dirty="0" err="1" smtClean="0"/>
              <a:t>ক্ষুদ্র</a:t>
            </a:r>
            <a:r>
              <a:rPr lang="en-US" dirty="0" smtClean="0"/>
              <a:t> </a:t>
            </a:r>
            <a:r>
              <a:rPr lang="en-US" dirty="0" err="1" smtClean="0"/>
              <a:t>পরিবারই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শহুরে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রূপ</a:t>
            </a:r>
            <a:r>
              <a:rPr lang="en-US" dirty="0" smtClean="0"/>
              <a:t>। </a:t>
            </a:r>
            <a:r>
              <a:rPr lang="en-US" dirty="0" err="1" smtClean="0"/>
              <a:t>শহরে</a:t>
            </a:r>
            <a:r>
              <a:rPr lang="en-US" dirty="0" smtClean="0"/>
              <a:t> </a:t>
            </a:r>
            <a:r>
              <a:rPr lang="en-US" dirty="0" err="1" smtClean="0"/>
              <a:t>শিক্ষিত</a:t>
            </a:r>
            <a:r>
              <a:rPr lang="en-US" dirty="0" smtClean="0"/>
              <a:t>, </a:t>
            </a:r>
            <a:r>
              <a:rPr lang="en-US" dirty="0" err="1" smtClean="0"/>
              <a:t>মধ্যবিত্ত</a:t>
            </a:r>
            <a:r>
              <a:rPr lang="en-US" dirty="0" smtClean="0"/>
              <a:t> ও </a:t>
            </a:r>
            <a:r>
              <a:rPr lang="en-US" dirty="0" err="1" smtClean="0"/>
              <a:t>উচ্চবিত্ত</a:t>
            </a:r>
            <a:r>
              <a:rPr lang="en-US" dirty="0" smtClean="0"/>
              <a:t> </a:t>
            </a:r>
            <a:r>
              <a:rPr lang="en-US" dirty="0" err="1" smtClean="0"/>
              <a:t>পরিবারে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নেতৃত্ব</a:t>
            </a:r>
            <a:r>
              <a:rPr lang="en-US" dirty="0" smtClean="0"/>
              <a:t> </a:t>
            </a:r>
            <a:r>
              <a:rPr lang="en-US" dirty="0" err="1" smtClean="0"/>
              <a:t>কেবল</a:t>
            </a:r>
            <a:r>
              <a:rPr lang="en-US" dirty="0" smtClean="0"/>
              <a:t> </a:t>
            </a:r>
            <a:r>
              <a:rPr lang="en-US" dirty="0" err="1" smtClean="0"/>
              <a:t>স্বামীর</a:t>
            </a:r>
            <a:r>
              <a:rPr lang="en-US" dirty="0" smtClean="0"/>
              <a:t> </a:t>
            </a:r>
            <a:r>
              <a:rPr lang="en-US" dirty="0" err="1" smtClean="0"/>
              <a:t>হাতেই</a:t>
            </a:r>
            <a:r>
              <a:rPr lang="en-US" dirty="0" smtClean="0"/>
              <a:t> </a:t>
            </a:r>
            <a:r>
              <a:rPr lang="en-US" dirty="0" err="1" smtClean="0"/>
              <a:t>ন্যস্ত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সিদ্ধান্ত</a:t>
            </a:r>
            <a:r>
              <a:rPr lang="en-US" dirty="0" smtClean="0"/>
              <a:t> </a:t>
            </a:r>
            <a:r>
              <a:rPr lang="en-US" dirty="0" err="1" smtClean="0"/>
              <a:t>গ্রহনের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শহুরে</a:t>
            </a:r>
            <a:r>
              <a:rPr lang="en-US" dirty="0" smtClean="0"/>
              <a:t> </a:t>
            </a:r>
            <a:r>
              <a:rPr lang="en-US" dirty="0" err="1" smtClean="0"/>
              <a:t>পরিবারে</a:t>
            </a:r>
            <a:r>
              <a:rPr lang="en-US" dirty="0" smtClean="0"/>
              <a:t> </a:t>
            </a:r>
            <a:r>
              <a:rPr lang="en-US" dirty="0" err="1" smtClean="0"/>
              <a:t>স্বামীরা</a:t>
            </a:r>
            <a:r>
              <a:rPr lang="en-US" dirty="0" smtClean="0"/>
              <a:t> </a:t>
            </a:r>
            <a:r>
              <a:rPr lang="en-US" dirty="0" err="1" smtClean="0"/>
              <a:t>স্ত্রীর</a:t>
            </a:r>
            <a:r>
              <a:rPr lang="en-US" dirty="0" smtClean="0"/>
              <a:t> </a:t>
            </a:r>
            <a:r>
              <a:rPr lang="en-US" dirty="0" err="1" smtClean="0"/>
              <a:t>মতামতের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যথেষ্ট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থাকেন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যৌথ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</a:t>
            </a:r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618215" y="1345473"/>
            <a:ext cx="6173088" cy="38927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5421086"/>
            <a:ext cx="10160726" cy="82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বাংলাদেশের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গ্রাম</a:t>
            </a:r>
            <a:r>
              <a:rPr lang="en-US" sz="3200" dirty="0" smtClean="0"/>
              <a:t> ও </a:t>
            </a:r>
            <a:r>
              <a:rPr lang="en-US" sz="3200" dirty="0" err="1" smtClean="0"/>
              <a:t>শহরের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পরিবারের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পার্থক্য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লেখ</a:t>
            </a:r>
            <a:r>
              <a:rPr lang="en-US" sz="3200" dirty="0" smtClean="0"/>
              <a:t>।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1337" cy="6858000"/>
          </a:xfrm>
        </p:spPr>
      </p:pic>
      <p:sp>
        <p:nvSpPr>
          <p:cNvPr id="5" name="Rectangle 4"/>
          <p:cNvSpPr/>
          <p:nvPr/>
        </p:nvSpPr>
        <p:spPr>
          <a:xfrm>
            <a:off x="4019006" y="2883149"/>
            <a:ext cx="4153988" cy="9274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6920"/>
          </a:xfrm>
        </p:spPr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926"/>
            <a:ext cx="10515600" cy="432203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জয়শ্রী</a:t>
            </a:r>
            <a:r>
              <a:rPr lang="en-US" dirty="0" smtClean="0"/>
              <a:t> </a:t>
            </a:r>
            <a:r>
              <a:rPr lang="en-US" dirty="0" err="1" smtClean="0"/>
              <a:t>দাশ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বালিগাঁও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ফেনী</a:t>
            </a:r>
            <a:r>
              <a:rPr lang="en-US" dirty="0" smtClean="0"/>
              <a:t> </a:t>
            </a:r>
            <a:r>
              <a:rPr lang="en-US" dirty="0" err="1" smtClean="0"/>
              <a:t>সদর</a:t>
            </a:r>
            <a:r>
              <a:rPr lang="en-US" dirty="0" smtClean="0"/>
              <a:t>, </a:t>
            </a:r>
            <a:r>
              <a:rPr lang="en-US" dirty="0" err="1" smtClean="0"/>
              <a:t>ফেনী</a:t>
            </a:r>
            <a:r>
              <a:rPr lang="en-US" dirty="0" smtClean="0"/>
              <a:t>।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72046"/>
            <a:ext cx="2568697" cy="3095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03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                           </a:t>
            </a:r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</a:t>
            </a:r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/>
              <a:t>ও </a:t>
            </a:r>
            <a:r>
              <a:rPr lang="en-US" dirty="0" err="1"/>
              <a:t>বিশ্বপরিচয়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</a:t>
            </a:r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  <a:r>
              <a:rPr lang="en-US" dirty="0" err="1"/>
              <a:t>অধ্যায়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পরিবারে</a:t>
            </a:r>
            <a:r>
              <a:rPr lang="en-US" dirty="0" smtClean="0"/>
              <a:t> </a:t>
            </a:r>
            <a:r>
              <a:rPr lang="en-US" dirty="0" err="1"/>
              <a:t>শিশুর</a:t>
            </a:r>
            <a:r>
              <a:rPr lang="en-US" dirty="0"/>
              <a:t> </a:t>
            </a:r>
            <a:r>
              <a:rPr lang="en-US" dirty="0" err="1"/>
              <a:t>বেড়ে</a:t>
            </a:r>
            <a:r>
              <a:rPr lang="en-US" dirty="0"/>
              <a:t> </a:t>
            </a:r>
            <a:r>
              <a:rPr lang="en-US" dirty="0" err="1"/>
              <a:t>ওঠা</a:t>
            </a:r>
            <a:r>
              <a:rPr lang="en-US" dirty="0"/>
              <a:t> 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972"/>
          </a:xfrm>
        </p:spPr>
        <p:txBody>
          <a:bodyPr/>
          <a:lstStyle/>
          <a:p>
            <a:r>
              <a:rPr lang="en-US" dirty="0" smtClean="0"/>
              <a:t>                               </a:t>
            </a:r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925"/>
            <a:ext cx="10515600" cy="43220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/>
              <a:t>ধরন</a:t>
            </a:r>
            <a:r>
              <a:rPr lang="en-US" dirty="0"/>
              <a:t> </a:t>
            </a:r>
            <a:r>
              <a:rPr lang="en-US" dirty="0" err="1"/>
              <a:t>সম্পর্কে</a:t>
            </a:r>
            <a:r>
              <a:rPr lang="en-US" dirty="0"/>
              <a:t> </a:t>
            </a:r>
            <a:r>
              <a:rPr lang="en-US" dirty="0" err="1"/>
              <a:t>ব্যাখ্যা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গ্রাম</a:t>
            </a:r>
            <a:r>
              <a:rPr lang="en-US" dirty="0" smtClean="0"/>
              <a:t> ও </a:t>
            </a:r>
            <a:r>
              <a:rPr lang="en-US" dirty="0" err="1" smtClean="0"/>
              <a:t>শহরের</a:t>
            </a:r>
            <a:r>
              <a:rPr lang="en-US" dirty="0" smtClean="0"/>
              <a:t> </a:t>
            </a: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তুলনা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3"/>
          </a:xfrm>
        </p:spPr>
        <p:txBody>
          <a:bodyPr/>
          <a:lstStyle/>
          <a:p>
            <a:r>
              <a:rPr lang="en-US" dirty="0" smtClean="0"/>
              <a:t>                                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সংগঠন</a:t>
            </a:r>
            <a:r>
              <a:rPr lang="en-US" dirty="0" smtClean="0"/>
              <a:t>।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জাতির</a:t>
            </a:r>
            <a:r>
              <a:rPr lang="en-US" dirty="0" smtClean="0"/>
              <a:t> </a:t>
            </a:r>
            <a:r>
              <a:rPr lang="en-US" dirty="0" err="1" smtClean="0"/>
              <a:t>বিকাশ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ঘটেছে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সমাজেরও</a:t>
            </a:r>
            <a:r>
              <a:rPr lang="en-US" dirty="0" smtClean="0"/>
              <a:t> </a:t>
            </a:r>
            <a:r>
              <a:rPr lang="en-US" dirty="0" err="1" smtClean="0"/>
              <a:t>অগ্রগতি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।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সঙ্গে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বসবাসকারী</a:t>
            </a:r>
            <a:r>
              <a:rPr lang="en-US" dirty="0" smtClean="0"/>
              <a:t> </a:t>
            </a:r>
            <a:r>
              <a:rPr lang="en-US" dirty="0" err="1" smtClean="0"/>
              <a:t>কয়েকজন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সমষ্টিকে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বিয়ে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err="1" smtClean="0"/>
              <a:t>আত্মীয়তা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err="1" smtClean="0"/>
              <a:t>পিতা</a:t>
            </a:r>
            <a:r>
              <a:rPr lang="en-US" dirty="0" smtClean="0"/>
              <a:t> – </a:t>
            </a:r>
            <a:r>
              <a:rPr lang="en-US" dirty="0" err="1" smtClean="0"/>
              <a:t>মাতার</a:t>
            </a:r>
            <a:r>
              <a:rPr lang="en-US" dirty="0" smtClean="0"/>
              <a:t> </a:t>
            </a:r>
            <a:r>
              <a:rPr lang="en-US" dirty="0" err="1" smtClean="0"/>
              <a:t>সূত্রের</a:t>
            </a:r>
            <a:r>
              <a:rPr lang="en-US" dirty="0" smtClean="0"/>
              <a:t> </a:t>
            </a:r>
            <a:r>
              <a:rPr lang="en-US" dirty="0" err="1" smtClean="0"/>
              <a:t>বন্ধনে</a:t>
            </a:r>
            <a:r>
              <a:rPr lang="en-US" dirty="0" smtClean="0"/>
              <a:t> </a:t>
            </a:r>
            <a:r>
              <a:rPr lang="en-US" dirty="0" err="1" smtClean="0"/>
              <a:t>আবদ্ধ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প্রতিষ্ঠান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331"/>
            <a:ext cx="10515600" cy="99277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পরিবার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দুই</a:t>
            </a:r>
            <a:r>
              <a:rPr lang="en-US" sz="2800" dirty="0" smtClean="0"/>
              <a:t> </a:t>
            </a:r>
            <a:r>
              <a:rPr lang="en-US" sz="2800" dirty="0" err="1" smtClean="0"/>
              <a:t>ধরনের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 </a:t>
            </a:r>
            <a:r>
              <a:rPr lang="en-US" sz="2800" dirty="0" err="1" smtClean="0"/>
              <a:t>যথা</a:t>
            </a:r>
            <a:r>
              <a:rPr lang="en-US" sz="2800" dirty="0" smtClean="0"/>
              <a:t> -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5109"/>
            <a:ext cx="10515600" cy="4491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ও </a:t>
            </a:r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যৌথ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                                </a:t>
            </a:r>
            <a:r>
              <a:rPr lang="en-US" sz="3600" dirty="0" err="1" smtClean="0"/>
              <a:t>একক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পরিবার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03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স্বামী</a:t>
            </a:r>
            <a:r>
              <a:rPr lang="en-US" dirty="0" smtClean="0"/>
              <a:t> – </a:t>
            </a:r>
            <a:r>
              <a:rPr lang="en-US" dirty="0" err="1" smtClean="0"/>
              <a:t>স্ত্রী</a:t>
            </a:r>
            <a:r>
              <a:rPr lang="en-US" dirty="0" smtClean="0"/>
              <a:t> ও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অবিবাহিত</a:t>
            </a:r>
            <a:r>
              <a:rPr lang="en-US" dirty="0" smtClean="0"/>
              <a:t> </a:t>
            </a:r>
            <a:r>
              <a:rPr lang="en-US" dirty="0" err="1" smtClean="0"/>
              <a:t>সন্তান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গঠিত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</a:p>
          <a:p>
            <a:pPr marL="0" indent="0">
              <a:buNone/>
            </a:pPr>
            <a:r>
              <a:rPr lang="en-US" dirty="0" err="1" smtClean="0"/>
              <a:t>সন্তান</a:t>
            </a:r>
            <a:r>
              <a:rPr lang="en-US" dirty="0" smtClean="0"/>
              <a:t> </a:t>
            </a:r>
            <a:r>
              <a:rPr lang="en-US" dirty="0" err="1" smtClean="0"/>
              <a:t>উপযুক্ত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বিয়ে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আলাদা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তখন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আরেকটি</a:t>
            </a:r>
            <a:r>
              <a:rPr lang="en-US" dirty="0" smtClean="0"/>
              <a:t>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dirty="0" err="1" smtClean="0"/>
              <a:t>যৌথ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রক্তের</a:t>
            </a:r>
            <a:r>
              <a:rPr lang="en-US" dirty="0" smtClean="0"/>
              <a:t> </a:t>
            </a:r>
            <a:r>
              <a:rPr lang="en-US" dirty="0" err="1" smtClean="0"/>
              <a:t>সম্পর্কের</a:t>
            </a:r>
            <a:r>
              <a:rPr lang="en-US" dirty="0" smtClean="0"/>
              <a:t> </a:t>
            </a:r>
            <a:r>
              <a:rPr lang="en-US" dirty="0" err="1" smtClean="0"/>
              <a:t>ভিত্তিতে</a:t>
            </a:r>
            <a:r>
              <a:rPr lang="en-US" dirty="0" smtClean="0"/>
              <a:t> </a:t>
            </a:r>
            <a:r>
              <a:rPr lang="en-US" dirty="0" err="1" smtClean="0"/>
              <a:t>কয়েকটি</a:t>
            </a:r>
            <a:r>
              <a:rPr lang="en-US" dirty="0" smtClean="0"/>
              <a:t>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মিলে</a:t>
            </a:r>
            <a:r>
              <a:rPr lang="en-US" dirty="0" smtClean="0"/>
              <a:t> </a:t>
            </a:r>
            <a:r>
              <a:rPr lang="en-US" dirty="0" err="1" smtClean="0"/>
              <a:t>যৌথ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গঠিত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কর্তার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বাবা</a:t>
            </a:r>
            <a:r>
              <a:rPr lang="en-US" dirty="0" smtClean="0"/>
              <a:t> –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একাধিক</a:t>
            </a:r>
            <a:r>
              <a:rPr lang="en-US" dirty="0" smtClean="0"/>
              <a:t> </a:t>
            </a:r>
            <a:r>
              <a:rPr lang="en-US" dirty="0" err="1" smtClean="0"/>
              <a:t>ভাই</a:t>
            </a:r>
            <a:r>
              <a:rPr lang="en-US" dirty="0" smtClean="0"/>
              <a:t>, </a:t>
            </a:r>
            <a:r>
              <a:rPr lang="en-US" dirty="0" err="1" smtClean="0"/>
              <a:t>বোন</a:t>
            </a:r>
            <a:r>
              <a:rPr lang="en-US" dirty="0" smtClean="0"/>
              <a:t> ও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সন্তান</a:t>
            </a:r>
            <a:r>
              <a:rPr lang="en-US" dirty="0" smtClean="0"/>
              <a:t> </a:t>
            </a:r>
            <a:r>
              <a:rPr lang="en-US" dirty="0" err="1" smtClean="0"/>
              <a:t>সন্ততি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দাদা</a:t>
            </a:r>
            <a:r>
              <a:rPr lang="en-US" dirty="0" smtClean="0"/>
              <a:t> – </a:t>
            </a:r>
            <a:r>
              <a:rPr lang="en-US" dirty="0" err="1" smtClean="0"/>
              <a:t>দাদি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err="1" smtClean="0"/>
              <a:t>চাচা</a:t>
            </a:r>
            <a:r>
              <a:rPr lang="en-US" dirty="0" smtClean="0"/>
              <a:t> – </a:t>
            </a:r>
            <a:r>
              <a:rPr lang="en-US" dirty="0" err="1" smtClean="0"/>
              <a:t>ফুফু</a:t>
            </a:r>
            <a:r>
              <a:rPr lang="en-US" dirty="0" smtClean="0"/>
              <a:t> </a:t>
            </a:r>
            <a:r>
              <a:rPr lang="en-US" dirty="0" err="1" smtClean="0"/>
              <a:t>একত্রে</a:t>
            </a:r>
            <a:r>
              <a:rPr lang="en-US" dirty="0" smtClean="0"/>
              <a:t> </a:t>
            </a:r>
            <a:r>
              <a:rPr lang="en-US" dirty="0" err="1" smtClean="0"/>
              <a:t>বসবাস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যৌথ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          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গ্রামাঞ্চলের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পরিবার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গ্রামীণ</a:t>
            </a:r>
            <a:r>
              <a:rPr lang="en-US" dirty="0" smtClean="0"/>
              <a:t> </a:t>
            </a:r>
            <a:r>
              <a:rPr lang="en-US" dirty="0" err="1" smtClean="0"/>
              <a:t>সমাজে</a:t>
            </a:r>
            <a:r>
              <a:rPr lang="en-US" dirty="0" smtClean="0"/>
              <a:t> </a:t>
            </a:r>
            <a:r>
              <a:rPr lang="en-US" dirty="0" err="1" smtClean="0"/>
              <a:t>যৌথ</a:t>
            </a:r>
            <a:r>
              <a:rPr lang="en-US" dirty="0" smtClean="0"/>
              <a:t> </a:t>
            </a:r>
            <a:r>
              <a:rPr lang="en-US" dirty="0" err="1" smtClean="0"/>
              <a:t>পরিবারই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। </a:t>
            </a:r>
            <a:r>
              <a:rPr lang="en-US" dirty="0" err="1" smtClean="0"/>
              <a:t>কারণ</a:t>
            </a:r>
            <a:r>
              <a:rPr lang="en-US" dirty="0" smtClean="0"/>
              <a:t> </a:t>
            </a:r>
            <a:r>
              <a:rPr lang="en-US" dirty="0" err="1" smtClean="0"/>
              <a:t>বেশিরভাগ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পরিবারই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কৃষি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নির্বাহ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উত্তরাধিকার</a:t>
            </a:r>
            <a:r>
              <a:rPr lang="en-US" dirty="0" smtClean="0"/>
              <a:t> </a:t>
            </a:r>
            <a:r>
              <a:rPr lang="en-US" dirty="0" err="1" smtClean="0"/>
              <a:t>সূত্রে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প্রাপ্য</a:t>
            </a:r>
            <a:r>
              <a:rPr lang="en-US" dirty="0" smtClean="0"/>
              <a:t> </a:t>
            </a:r>
            <a:r>
              <a:rPr lang="en-US" dirty="0" err="1" smtClean="0"/>
              <a:t>জমি</a:t>
            </a:r>
            <a:r>
              <a:rPr lang="en-US" dirty="0" smtClean="0"/>
              <a:t> </a:t>
            </a:r>
            <a:r>
              <a:rPr lang="en-US" dirty="0" err="1" smtClean="0"/>
              <a:t>প্রথমে</a:t>
            </a:r>
            <a:r>
              <a:rPr lang="en-US" dirty="0" smtClean="0"/>
              <a:t> </a:t>
            </a:r>
            <a:r>
              <a:rPr lang="en-US" dirty="0" err="1" smtClean="0"/>
              <a:t>দাদা</a:t>
            </a:r>
            <a:r>
              <a:rPr lang="en-US" dirty="0" smtClean="0"/>
              <a:t> </a:t>
            </a:r>
            <a:r>
              <a:rPr lang="en-US" dirty="0" err="1" smtClean="0"/>
              <a:t>তারপর</a:t>
            </a:r>
            <a:r>
              <a:rPr lang="en-US" dirty="0" smtClean="0"/>
              <a:t> </a:t>
            </a:r>
            <a:r>
              <a:rPr lang="en-US" dirty="0" err="1" smtClean="0"/>
              <a:t>বাবা</a:t>
            </a:r>
            <a:r>
              <a:rPr lang="en-US" dirty="0" smtClean="0"/>
              <a:t> </a:t>
            </a:r>
            <a:r>
              <a:rPr lang="en-US" dirty="0" err="1" smtClean="0"/>
              <a:t>পরে</a:t>
            </a:r>
            <a:r>
              <a:rPr lang="en-US" dirty="0" smtClean="0"/>
              <a:t> </a:t>
            </a:r>
            <a:r>
              <a:rPr lang="en-US" dirty="0" err="1" smtClean="0"/>
              <a:t>ছেলে</a:t>
            </a:r>
            <a:r>
              <a:rPr lang="en-US" dirty="0" smtClean="0"/>
              <a:t> </a:t>
            </a:r>
            <a:r>
              <a:rPr lang="en-US" dirty="0" err="1" smtClean="0"/>
              <a:t>এইভাবে</a:t>
            </a:r>
            <a:r>
              <a:rPr lang="en-US" dirty="0" smtClean="0"/>
              <a:t> </a:t>
            </a:r>
            <a:r>
              <a:rPr lang="en-US" dirty="0" err="1" smtClean="0"/>
              <a:t>ক্রমে</a:t>
            </a:r>
            <a:r>
              <a:rPr lang="en-US" dirty="0" smtClean="0"/>
              <a:t> </a:t>
            </a:r>
            <a:r>
              <a:rPr lang="en-US" dirty="0" err="1" smtClean="0"/>
              <a:t>পরিবার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 </a:t>
            </a:r>
            <a:r>
              <a:rPr lang="en-US" dirty="0" err="1" smtClean="0"/>
              <a:t>সাধারণভাবে</a:t>
            </a:r>
            <a:r>
              <a:rPr lang="en-US" dirty="0" smtClean="0"/>
              <a:t> </a:t>
            </a:r>
            <a:r>
              <a:rPr lang="en-US" dirty="0" err="1" smtClean="0"/>
              <a:t>গ্রামের</a:t>
            </a:r>
            <a:r>
              <a:rPr lang="en-US" dirty="0" smtClean="0"/>
              <a:t> </a:t>
            </a:r>
            <a:r>
              <a:rPr lang="en-US" dirty="0" err="1" smtClean="0"/>
              <a:t>পরিবারগুলো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যৌথ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।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সাম্প্রতিক</a:t>
            </a:r>
            <a:r>
              <a:rPr lang="en-US" dirty="0" smtClean="0"/>
              <a:t>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, </a:t>
            </a:r>
            <a:r>
              <a:rPr lang="en-US" dirty="0" err="1" smtClean="0"/>
              <a:t>পেশাগত</a:t>
            </a:r>
            <a:r>
              <a:rPr lang="en-US" dirty="0" smtClean="0"/>
              <a:t> </a:t>
            </a:r>
            <a:r>
              <a:rPr lang="en-US" dirty="0" err="1" smtClean="0"/>
              <a:t>পরিবরতন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err="1" smtClean="0"/>
              <a:t>সম্পত্তির</a:t>
            </a:r>
            <a:r>
              <a:rPr lang="en-US" dirty="0" smtClean="0"/>
              <a:t> </a:t>
            </a:r>
            <a:r>
              <a:rPr lang="en-US" dirty="0" err="1" smtClean="0"/>
              <a:t>সিলিং</a:t>
            </a:r>
            <a:r>
              <a:rPr lang="en-US" dirty="0" smtClean="0"/>
              <a:t> </a:t>
            </a:r>
            <a:r>
              <a:rPr lang="en-US" dirty="0" err="1" smtClean="0"/>
              <a:t>নীতি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কারণে</a:t>
            </a:r>
            <a:r>
              <a:rPr lang="en-US" dirty="0" smtClean="0"/>
              <a:t> </a:t>
            </a:r>
            <a:r>
              <a:rPr lang="en-US" dirty="0" err="1" smtClean="0"/>
              <a:t>যৌথ</a:t>
            </a:r>
            <a:r>
              <a:rPr lang="en-US" dirty="0" smtClean="0"/>
              <a:t> </a:t>
            </a:r>
            <a:r>
              <a:rPr lang="en-US" dirty="0" err="1" smtClean="0"/>
              <a:t>পরিবারে</a:t>
            </a:r>
            <a:r>
              <a:rPr lang="en-US" dirty="0" smtClean="0"/>
              <a:t> </a:t>
            </a:r>
            <a:r>
              <a:rPr lang="en-US" dirty="0" err="1" smtClean="0"/>
              <a:t>ভাঙ্গন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দিয়েছে</a:t>
            </a:r>
            <a:r>
              <a:rPr lang="en-US" dirty="0" smtClean="0"/>
              <a:t>।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356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</vt:lpstr>
      <vt:lpstr>                           শিক্ষক পরিচিতি </vt:lpstr>
      <vt:lpstr>                              আজকের পাঠ </vt:lpstr>
      <vt:lpstr>                               শিখনফল </vt:lpstr>
      <vt:lpstr>                                 পরিবার </vt:lpstr>
      <vt:lpstr>পরিবার দুই ধরনের হয়। যথা - </vt:lpstr>
      <vt:lpstr>                                    একক পরিবার </vt:lpstr>
      <vt:lpstr>                             যৌথ পরিবার </vt:lpstr>
      <vt:lpstr>               বাংলাদেশের গ্রামাঞ্চলের পরিবার </vt:lpstr>
      <vt:lpstr>           বাংলাদেশের শহরাঞ্চলের পরিবার </vt:lpstr>
      <vt:lpstr>                             একক কাজ </vt:lpstr>
      <vt:lpstr>                                বাড়ির কাজ  </vt:lpstr>
      <vt:lpstr>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JOYSHREE DAS</dc:creator>
  <cp:lastModifiedBy>JOYSHREE DAS</cp:lastModifiedBy>
  <cp:revision>19</cp:revision>
  <dcterms:created xsi:type="dcterms:W3CDTF">2021-02-10T04:22:04Z</dcterms:created>
  <dcterms:modified xsi:type="dcterms:W3CDTF">2021-02-22T05:16:15Z</dcterms:modified>
</cp:coreProperties>
</file>