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7FC40-908B-40FE-BF0E-BB736745330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E862-6A5E-4F10-9C5E-768037227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9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9E862-6A5E-4F10-9C5E-768037227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7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1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4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86C4-B473-4873-A447-636218B694E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012A-9A9B-4FED-9EF4-255C819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64" y="533400"/>
            <a:ext cx="8739801" cy="5880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224" y="1463040"/>
            <a:ext cx="288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1138884" y="1091738"/>
            <a:ext cx="3053765" cy="370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2" y="1091738"/>
            <a:ext cx="6067960" cy="3709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951" y="5034444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 মার্কনি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9989" y="5106452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 তরঙ্গ ব্যবহারে সফল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6" y="965911"/>
            <a:ext cx="3088584" cy="3667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965911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2720" y="4788223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8948" y="5028894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সিস্টেম চালু করেন।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2" y="982099"/>
            <a:ext cx="6787394" cy="3817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40" y="1611892"/>
            <a:ext cx="3467689" cy="2654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030" y="4466895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9208" y="4743895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718" y="5227925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চালু করেন।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4183895" y="1608516"/>
            <a:ext cx="3431375" cy="2660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18708" y="470376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694841" y="1146316"/>
            <a:ext cx="3131127" cy="301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71" y="1398393"/>
            <a:ext cx="3618731" cy="2279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05" y="1383808"/>
            <a:ext cx="3360191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1356" y="4514241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0479" y="456896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সিস্টেম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4" y="1116695"/>
            <a:ext cx="4351800" cy="3400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33" y="1116695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5785" y="4837402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টিম বার্নাস-লি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1802" y="4976943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 এর জনক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30" y="1219641"/>
            <a:ext cx="3158836" cy="358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4" y="1232186"/>
            <a:ext cx="6054436" cy="3658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538" y="524383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999" y="5490058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ফেসবুকের জনক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142105" y="35512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3264" y="1913960"/>
            <a:ext cx="9397229" cy="132343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খ।</a:t>
            </a:r>
            <a:endParaRPr lang="bn-BD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4385968" y="30119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5411" y="1090657"/>
            <a:ext cx="8016875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ডিফারেন্স ইঞ্জিন কে আবিষ্কার করেন?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11" y="1936673"/>
            <a:ext cx="3730623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জবস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904" y="1998630"/>
            <a:ext cx="3730625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মার্ক জুকারবার্গ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1467" y="2824207"/>
            <a:ext cx="3730624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আডা লাভ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052256" y="2875792"/>
            <a:ext cx="3730626" cy="64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চার্লস ব্যাবেজ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522" y="3668382"/>
            <a:ext cx="8016875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467" y="4460972"/>
            <a:ext cx="3730624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195772" y="4479564"/>
            <a:ext cx="5508548" cy="64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1466" y="5315519"/>
            <a:ext cx="3730625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spc="-15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1660" y="5338134"/>
            <a:ext cx="3730626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394" y="205379"/>
            <a:ext cx="8283854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525" y="851706"/>
            <a:ext cx="3804826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১৯৮৯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7969" y="900198"/>
            <a:ext cx="3792466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142394" y="1674050"/>
            <a:ext cx="3792466" cy="64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7969" y="1666972"/>
            <a:ext cx="3792466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১৯৫৫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395" y="2570107"/>
            <a:ext cx="8283853" cy="6463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6872" y="3336880"/>
            <a:ext cx="3759479" cy="646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i.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719" y="3336881"/>
            <a:ext cx="2960722" cy="646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0441" y="3342563"/>
            <a:ext cx="3759479" cy="646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579" y="4024577"/>
            <a:ext cx="8283853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6872" y="4938122"/>
            <a:ext cx="3489896" cy="584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4860" y="4883816"/>
            <a:ext cx="3792465" cy="584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2711" y="5715860"/>
            <a:ext cx="3468252" cy="584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5" name="TextBox 1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934859" y="5681499"/>
            <a:ext cx="3792465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</p:spTree>
    <p:extLst>
      <p:ext uri="{BB962C8B-B14F-4D97-AF65-F5344CB8AC3E}">
        <p14:creationId xmlns:p14="http://schemas.microsoft.com/office/powerpoint/2010/main" val="13491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061652" y="35052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1" y="2879103"/>
            <a:ext cx="1121283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তুমি কী ভূমিকা রাখতে পার?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62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2827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9115" y="44251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26968" y="1925551"/>
            <a:ext cx="6200384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40" y="682372"/>
            <a:ext cx="2001732" cy="213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75297" y="3036794"/>
            <a:ext cx="5840190" cy="24745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*তথ্য ও যোগাযোগ প্রযুক্তি বিকাশে উল্লেখযোগ্য ব্যক্তিত্ব*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6066792" y="1748914"/>
            <a:ext cx="104742" cy="4662486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6007" y="413385"/>
            <a:ext cx="5113714" cy="1723415"/>
          </a:xfrm>
          <a:prstGeom prst="rect">
            <a:avLst/>
          </a:prstGeom>
        </p:spPr>
        <p:txBody>
          <a:bodyPr lIns="91435" tIns="45718" rIns="91435" bIns="45718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ln w="0"/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464617"/>
            <a:ext cx="7330440" cy="49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smtClean="0">
                <a:ln w="0"/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700" dirty="0">
                <a:ln w="0"/>
                <a:latin typeface="NikoshBAN" pitchFamily="2" charset="0"/>
                <a:cs typeface="NikoshBAN" pitchFamily="2" charset="0"/>
              </a:rPr>
              <a:t>দেখে চিন্তা করে বলো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জগদীশ চন্দ্র 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41027" y="24397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গুগলিয়েলমো 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অ্যাডা 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25" y="2831180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376620" y="5837376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1076" y="5837376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এই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কী?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1784" y="5837376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এগুলো তৈরীতে যারা অবদান রেখেছেন তাদেরকে কী বলে?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1" grpId="0"/>
      <p:bldP spid="12" grpId="0" animBg="1"/>
      <p:bldP spid="13" grpId="0"/>
      <p:bldP spid="15" grpId="0"/>
      <p:bldP spid="15" grpId="1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810" y="273923"/>
            <a:ext cx="5402350" cy="757896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332" y="1236681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তথ্য ও যোগাযোগ প্রযু্ক্তি বিকাশে উল্লেখযোগ্য ব্যক্তিত্ব</a:t>
            </a:r>
            <a:endParaRPr lang="en-US" sz="3600" dirty="0">
              <a:ln w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0" y="2190268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320" y="228603"/>
            <a:ext cx="3810000" cy="101565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000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4" y="1964575"/>
            <a:ext cx="10335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তথ্য ও যোগাযোগ প্রযুক্তি বিকাশে উল্লেখযোগ্য ব্যক্তিবর্গের অবদান মূল্যায়ন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195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7" y="1166151"/>
            <a:ext cx="3224246" cy="4221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326023" y="1127426"/>
            <a:ext cx="4804192" cy="4221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419" y="5413674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ব্যাবেজ: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26023" y="1108594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78239" y="5425322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 ইঞ্জিন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8239" y="5501353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 ইঞ্জিন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3" y="1191670"/>
            <a:ext cx="3427719" cy="373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9" y="1138240"/>
            <a:ext cx="5482441" cy="3837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781" y="5034444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লাভলেস: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399" y="528066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প্রোগ্রামিং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49" y="1161189"/>
            <a:ext cx="3073224" cy="3837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161189"/>
            <a:ext cx="5375563" cy="3837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930" y="5194176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59" y="531456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চৌম্বকীয় বল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968" y="25802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ব্যক্তিত্ব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0" y="965911"/>
            <a:ext cx="3073224" cy="3643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5250261" y="1213123"/>
            <a:ext cx="5829217" cy="318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5250262" y="1003370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14770" y="4892776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জগদীস চন্দ্র বসু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7339" y="5004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ক্ষুদ্রতরঙ্গ ব্যবহার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389</Words>
  <Application>Microsoft Office PowerPoint</Application>
  <PresentationFormat>Widescreen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80</cp:revision>
  <dcterms:created xsi:type="dcterms:W3CDTF">2021-02-10T13:08:06Z</dcterms:created>
  <dcterms:modified xsi:type="dcterms:W3CDTF">2021-02-22T15:39:18Z</dcterms:modified>
</cp:coreProperties>
</file>