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6" r:id="rId3"/>
    <p:sldId id="264" r:id="rId4"/>
    <p:sldId id="263" r:id="rId5"/>
    <p:sldId id="261" r:id="rId6"/>
    <p:sldId id="266" r:id="rId7"/>
    <p:sldId id="269" r:id="rId8"/>
    <p:sldId id="270" r:id="rId9"/>
    <p:sldId id="260" r:id="rId10"/>
    <p:sldId id="272" r:id="rId11"/>
    <p:sldId id="271" r:id="rId12"/>
    <p:sldId id="273" r:id="rId13"/>
    <p:sldId id="267" r:id="rId14"/>
    <p:sldId id="265" r:id="rId15"/>
    <p:sldId id="25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1FF15"/>
    <a:srgbClr val="FFFF5D"/>
    <a:srgbClr val="FFF9E5"/>
    <a:srgbClr val="60963C"/>
    <a:srgbClr val="5D2884"/>
    <a:srgbClr val="DAA600"/>
    <a:srgbClr val="FFCC29"/>
    <a:srgbClr val="0C1307"/>
    <a:srgbClr val="7F6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65" autoAdjust="0"/>
    <p:restoredTop sz="94434" autoAdjust="0"/>
  </p:normalViewPr>
  <p:slideViewPr>
    <p:cSldViewPr snapToGrid="0">
      <p:cViewPr varScale="1">
        <p:scale>
          <a:sx n="81" d="100"/>
          <a:sy n="81" d="100"/>
        </p:scale>
        <p:origin x="-276" y="-22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5AAEAA-5C86-4C2F-8609-EB5662CB329B}"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5C362338-83A8-445D-8BE7-98253669B25E}">
      <dgm:prSet phldrT="[Text]" phldr="1"/>
      <dgm:spPr/>
      <dgm:t>
        <a:bodyPr/>
        <a:lstStyle/>
        <a:p>
          <a:endParaRPr lang="en-US" dirty="0">
            <a:ln>
              <a:solidFill>
                <a:schemeClr val="bg1"/>
              </a:solidFill>
            </a:ln>
            <a:solidFill>
              <a:schemeClr val="bg1"/>
            </a:solidFill>
          </a:endParaRPr>
        </a:p>
      </dgm:t>
    </dgm:pt>
    <dgm:pt modelId="{88FE56C2-1C07-4BBD-A93E-704F5D70AD50}" type="sibTrans" cxnId="{986ADCC5-0815-4A0D-A71C-B46875BEDAD2}">
      <dgm:prSet/>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12C07312-AC02-41A5-BE33-C5DAF1C653FC}" type="parTrans" cxnId="{986ADCC5-0815-4A0D-A71C-B46875BEDAD2}">
      <dgm:prSet/>
      <dgm:spPr/>
      <dgm:t>
        <a:bodyPr/>
        <a:lstStyle/>
        <a:p>
          <a:endParaRPr lang="en-US"/>
        </a:p>
      </dgm:t>
    </dgm:pt>
    <dgm:pt modelId="{FA8F0A3F-B4AF-46E5-A07F-E8D7F5280C5D}" type="pres">
      <dgm:prSet presAssocID="{315AAEAA-5C86-4C2F-8609-EB5662CB329B}" presName="Name0" presStyleCnt="0">
        <dgm:presLayoutVars>
          <dgm:chMax val="7"/>
          <dgm:chPref val="7"/>
          <dgm:dir/>
        </dgm:presLayoutVars>
      </dgm:prSet>
      <dgm:spPr/>
    </dgm:pt>
    <dgm:pt modelId="{151090B1-D4D3-4BB3-8335-0D0C37026DF3}" type="pres">
      <dgm:prSet presAssocID="{315AAEAA-5C86-4C2F-8609-EB5662CB329B}" presName="Name1" presStyleCnt="0"/>
      <dgm:spPr/>
    </dgm:pt>
    <dgm:pt modelId="{3652BF2A-F0E5-4BF9-A366-7345E8A7C652}" type="pres">
      <dgm:prSet presAssocID="{88FE56C2-1C07-4BBD-A93E-704F5D70AD50}" presName="picture_1" presStyleCnt="0"/>
      <dgm:spPr/>
    </dgm:pt>
    <dgm:pt modelId="{B491C2D0-3408-4D4E-8092-2AC82CBCB3F5}" type="pres">
      <dgm:prSet presAssocID="{88FE56C2-1C07-4BBD-A93E-704F5D70AD50}" presName="pictureRepeatNode" presStyleLbl="alignImgPlace1" presStyleIdx="0" presStyleCnt="1" custLinFactNeighborX="5007" custLinFactNeighborY="-1228"/>
      <dgm:spPr/>
    </dgm:pt>
    <dgm:pt modelId="{4A33894A-EC2D-4A07-A9BC-E81BAB8C883D}" type="pres">
      <dgm:prSet presAssocID="{5C362338-83A8-445D-8BE7-98253669B25E}" presName="text_1" presStyleLbl="node1" presStyleIdx="0" presStyleCnt="0">
        <dgm:presLayoutVars>
          <dgm:bulletEnabled val="1"/>
        </dgm:presLayoutVars>
      </dgm:prSet>
      <dgm:spPr/>
    </dgm:pt>
  </dgm:ptLst>
  <dgm:cxnLst>
    <dgm:cxn modelId="{535FBA26-4CAF-4AF1-A768-178C5060D901}" type="presOf" srcId="{315AAEAA-5C86-4C2F-8609-EB5662CB329B}" destId="{FA8F0A3F-B4AF-46E5-A07F-E8D7F5280C5D}" srcOrd="0" destOrd="0" presId="urn:microsoft.com/office/officeart/2008/layout/CircularPictureCallout"/>
    <dgm:cxn modelId="{F339B76A-8B5A-47B5-8ACA-E98D802778F6}" type="presOf" srcId="{5C362338-83A8-445D-8BE7-98253669B25E}" destId="{4A33894A-EC2D-4A07-A9BC-E81BAB8C883D}" srcOrd="0" destOrd="0" presId="urn:microsoft.com/office/officeart/2008/layout/CircularPictureCallout"/>
    <dgm:cxn modelId="{986ADCC5-0815-4A0D-A71C-B46875BEDAD2}" srcId="{315AAEAA-5C86-4C2F-8609-EB5662CB329B}" destId="{5C362338-83A8-445D-8BE7-98253669B25E}" srcOrd="0" destOrd="0" parTransId="{12C07312-AC02-41A5-BE33-C5DAF1C653FC}" sibTransId="{88FE56C2-1C07-4BBD-A93E-704F5D70AD50}"/>
    <dgm:cxn modelId="{2C696FEC-4C64-4A0D-91E9-BF5F65280A15}" type="presOf" srcId="{88FE56C2-1C07-4BBD-A93E-704F5D70AD50}" destId="{B491C2D0-3408-4D4E-8092-2AC82CBCB3F5}" srcOrd="0" destOrd="0" presId="urn:microsoft.com/office/officeart/2008/layout/CircularPictureCallout"/>
    <dgm:cxn modelId="{FD249A6E-D7CF-4192-B191-1D33708965CB}" type="presParOf" srcId="{FA8F0A3F-B4AF-46E5-A07F-E8D7F5280C5D}" destId="{151090B1-D4D3-4BB3-8335-0D0C37026DF3}" srcOrd="0" destOrd="0" presId="urn:microsoft.com/office/officeart/2008/layout/CircularPictureCallout"/>
    <dgm:cxn modelId="{5F5E404C-A568-4FC6-A8FE-EA739C33D73E}" type="presParOf" srcId="{151090B1-D4D3-4BB3-8335-0D0C37026DF3}" destId="{3652BF2A-F0E5-4BF9-A366-7345E8A7C652}" srcOrd="0" destOrd="0" presId="urn:microsoft.com/office/officeart/2008/layout/CircularPictureCallout"/>
    <dgm:cxn modelId="{487F6009-D78E-4B9D-96C4-C8F60578C984}" type="presParOf" srcId="{3652BF2A-F0E5-4BF9-A366-7345E8A7C652}" destId="{B491C2D0-3408-4D4E-8092-2AC82CBCB3F5}" srcOrd="0" destOrd="0" presId="urn:microsoft.com/office/officeart/2008/layout/CircularPictureCallout"/>
    <dgm:cxn modelId="{221C1E99-F883-4968-86DA-2DD007538B7D}" type="presParOf" srcId="{151090B1-D4D3-4BB3-8335-0D0C37026DF3}" destId="{4A33894A-EC2D-4A07-A9BC-E81BAB8C883D}" srcOrd="1" destOrd="0" presId="urn:microsoft.com/office/officeart/2008/layout/CircularPictureCallou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705D81-4FE6-46C6-9556-9B9A28F0083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24D850EF-6DE0-49F7-A312-C74F208B7890}">
      <dgm:prSet phldrT="[Text]" custT="1"/>
      <dgm:spPr>
        <a:solidFill>
          <a:schemeClr val="accent6">
            <a:lumMod val="75000"/>
          </a:schemeClr>
        </a:solidFill>
        <a:ln>
          <a:noFill/>
        </a:ln>
        <a:effectLst>
          <a:outerShdw blurRad="152400" dist="317500" dir="5400000" sx="90000" sy="-19000" rotWithShape="0">
            <a:prstClr val="black">
              <a:alpha val="15000"/>
            </a:prst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r>
            <a:rPr lang="bn-BD" sz="4800" b="1" dirty="0">
              <a:solidFill>
                <a:schemeClr val="accent1">
                  <a:lumMod val="20000"/>
                  <a:lumOff val="80000"/>
                </a:schemeClr>
              </a:solidFill>
              <a:latin typeface="NikoshBAN" panose="02000000000000000000" pitchFamily="2" charset="0"/>
              <a:cs typeface="NikoshBAN" panose="02000000000000000000" pitchFamily="2" charset="0"/>
            </a:rPr>
            <a:t>এক্সরের ঝুকি বা পার্শ্ব প্রতিক্রিয়া</a:t>
          </a:r>
          <a:endParaRPr lang="en-US" sz="4000" b="1" dirty="0">
            <a:solidFill>
              <a:schemeClr val="accent1">
                <a:lumMod val="20000"/>
                <a:lumOff val="80000"/>
              </a:schemeClr>
            </a:solidFill>
            <a:latin typeface="NikoshBAN" panose="02000000000000000000" pitchFamily="2" charset="0"/>
            <a:cs typeface="NikoshBAN" panose="02000000000000000000" pitchFamily="2" charset="0"/>
          </a:endParaRPr>
        </a:p>
      </dgm:t>
    </dgm:pt>
    <dgm:pt modelId="{D59A18CD-4B7C-4AD6-A2BF-B55EEC21A32C}" type="parTrans" cxnId="{6B797539-F947-4658-B4E6-CB3F2CE3AE9B}">
      <dgm:prSet/>
      <dgm:spPr/>
      <dgm:t>
        <a:bodyPr/>
        <a:lstStyle/>
        <a:p>
          <a:endParaRPr lang="en-US">
            <a:latin typeface="NikoshBAN" panose="02000000000000000000" pitchFamily="2" charset="0"/>
            <a:cs typeface="NikoshBAN" panose="02000000000000000000" pitchFamily="2" charset="0"/>
          </a:endParaRPr>
        </a:p>
      </dgm:t>
    </dgm:pt>
    <dgm:pt modelId="{F34C4535-6476-4482-9003-D0F0F4684ECA}" type="sibTrans" cxnId="{6B797539-F947-4658-B4E6-CB3F2CE3AE9B}">
      <dgm:prSet/>
      <dgm:spPr/>
      <dgm:t>
        <a:bodyPr/>
        <a:lstStyle/>
        <a:p>
          <a:endParaRPr lang="en-US">
            <a:latin typeface="NikoshBAN" panose="02000000000000000000" pitchFamily="2" charset="0"/>
            <a:cs typeface="NikoshBAN" panose="02000000000000000000" pitchFamily="2" charset="0"/>
          </a:endParaRPr>
        </a:p>
      </dgm:t>
    </dgm:pt>
    <dgm:pt modelId="{A4F75B71-B827-42D2-8CC8-6059BBBEE9F3}">
      <dgm:prSet phldrT="[Text]" phldr="1"/>
      <dgm:spPr>
        <a:solidFill>
          <a:schemeClr val="bg1"/>
        </a:solidFill>
      </dgm:spPr>
      <dgm:t>
        <a:bodyPr/>
        <a:lstStyle/>
        <a:p>
          <a:endParaRPr lang="en-US" dirty="0">
            <a:latin typeface="NikoshBAN" panose="02000000000000000000" pitchFamily="2" charset="0"/>
            <a:cs typeface="NikoshBAN" panose="02000000000000000000" pitchFamily="2" charset="0"/>
          </a:endParaRPr>
        </a:p>
      </dgm:t>
    </dgm:pt>
    <dgm:pt modelId="{E99D2E9B-EF90-4780-AF7D-71CBBC06CAFB}" type="parTrans" cxnId="{95D51E52-8DBB-41E0-8A73-4D2D4815EEE7}">
      <dgm:prSet/>
      <dgm:spPr/>
      <dgm:t>
        <a:bodyPr/>
        <a:lstStyle/>
        <a:p>
          <a:endParaRPr lang="en-US">
            <a:latin typeface="NikoshBAN" panose="02000000000000000000" pitchFamily="2" charset="0"/>
            <a:cs typeface="NikoshBAN" panose="02000000000000000000" pitchFamily="2" charset="0"/>
          </a:endParaRPr>
        </a:p>
      </dgm:t>
    </dgm:pt>
    <dgm:pt modelId="{4F687AC7-61A4-40B7-B1FA-D468EC9DF872}" type="sibTrans" cxnId="{95D51E52-8DBB-41E0-8A73-4D2D4815EEE7}">
      <dgm:prSet/>
      <dgm:spPr/>
      <dgm:t>
        <a:bodyPr/>
        <a:lstStyle/>
        <a:p>
          <a:endParaRPr lang="en-US">
            <a:latin typeface="NikoshBAN" panose="02000000000000000000" pitchFamily="2" charset="0"/>
            <a:cs typeface="NikoshBAN" panose="02000000000000000000" pitchFamily="2" charset="0"/>
          </a:endParaRPr>
        </a:p>
      </dgm:t>
    </dgm:pt>
    <dgm:pt modelId="{A63B168C-1CF2-4A05-B3C3-7C20DD99AD4A}">
      <dgm:prSet phldrT="[Text]" phldr="1"/>
      <dgm:spPr>
        <a:noFill/>
      </dgm:spPr>
      <dgm:t>
        <a:bodyPr/>
        <a:lstStyle/>
        <a:p>
          <a:endParaRPr lang="en-US" dirty="0">
            <a:latin typeface="NikoshBAN" panose="02000000000000000000" pitchFamily="2" charset="0"/>
            <a:cs typeface="NikoshBAN" panose="02000000000000000000" pitchFamily="2" charset="0"/>
          </a:endParaRPr>
        </a:p>
      </dgm:t>
    </dgm:pt>
    <dgm:pt modelId="{9CB15441-8964-443A-82BF-6DE6441D39AA}" type="parTrans" cxnId="{0BB109FF-5621-4752-B2DF-925E3859C2E3}">
      <dgm:prSet/>
      <dgm:spPr/>
      <dgm:t>
        <a:bodyPr/>
        <a:lstStyle/>
        <a:p>
          <a:endParaRPr lang="en-US">
            <a:latin typeface="NikoshBAN" panose="02000000000000000000" pitchFamily="2" charset="0"/>
            <a:cs typeface="NikoshBAN" panose="02000000000000000000" pitchFamily="2" charset="0"/>
          </a:endParaRPr>
        </a:p>
      </dgm:t>
    </dgm:pt>
    <dgm:pt modelId="{A23CCB31-F350-4A6E-A42E-3B0DB9A5E5D8}" type="sibTrans" cxnId="{0BB109FF-5621-4752-B2DF-925E3859C2E3}">
      <dgm:prSet/>
      <dgm:spPr/>
      <dgm:t>
        <a:bodyPr/>
        <a:lstStyle/>
        <a:p>
          <a:endParaRPr lang="en-US">
            <a:latin typeface="NikoshBAN" panose="02000000000000000000" pitchFamily="2" charset="0"/>
            <a:cs typeface="NikoshBAN" panose="02000000000000000000" pitchFamily="2" charset="0"/>
          </a:endParaRPr>
        </a:p>
      </dgm:t>
    </dgm:pt>
    <dgm:pt modelId="{F0DA4192-3C0B-4AC0-A5E9-5D228570C12A}">
      <dgm:prSet phldrT="[Text]" phldr="1"/>
      <dgm:spPr>
        <a:solidFill>
          <a:schemeClr val="bg1"/>
        </a:solidFill>
      </dgm:spPr>
      <dgm:t>
        <a:bodyPr/>
        <a:lstStyle/>
        <a:p>
          <a:endParaRPr lang="en-US" dirty="0">
            <a:latin typeface="NikoshBAN" panose="02000000000000000000" pitchFamily="2" charset="0"/>
            <a:cs typeface="NikoshBAN" panose="02000000000000000000" pitchFamily="2" charset="0"/>
          </a:endParaRPr>
        </a:p>
      </dgm:t>
    </dgm:pt>
    <dgm:pt modelId="{3F849397-BE8D-444E-87B9-8192F915EF05}" type="parTrans" cxnId="{54883FED-C64C-4A42-A6C8-5B34921751CD}">
      <dgm:prSet/>
      <dgm:spPr/>
      <dgm:t>
        <a:bodyPr/>
        <a:lstStyle/>
        <a:p>
          <a:endParaRPr lang="en-US">
            <a:latin typeface="NikoshBAN" panose="02000000000000000000" pitchFamily="2" charset="0"/>
            <a:cs typeface="NikoshBAN" panose="02000000000000000000" pitchFamily="2" charset="0"/>
          </a:endParaRPr>
        </a:p>
      </dgm:t>
    </dgm:pt>
    <dgm:pt modelId="{01F811A2-310B-42FB-8E8A-EDADF9557FA7}" type="sibTrans" cxnId="{54883FED-C64C-4A42-A6C8-5B34921751CD}">
      <dgm:prSet/>
      <dgm:spPr/>
      <dgm:t>
        <a:bodyPr/>
        <a:lstStyle/>
        <a:p>
          <a:endParaRPr lang="en-US">
            <a:latin typeface="NikoshBAN" panose="02000000000000000000" pitchFamily="2" charset="0"/>
            <a:cs typeface="NikoshBAN" panose="02000000000000000000" pitchFamily="2" charset="0"/>
          </a:endParaRPr>
        </a:p>
      </dgm:t>
    </dgm:pt>
    <dgm:pt modelId="{088A6485-1E6C-493B-A586-E5EE56976672}" type="pres">
      <dgm:prSet presAssocID="{30705D81-4FE6-46C6-9556-9B9A28F00833}" presName="diagram" presStyleCnt="0">
        <dgm:presLayoutVars>
          <dgm:chMax val="1"/>
          <dgm:dir/>
          <dgm:animLvl val="ctr"/>
          <dgm:resizeHandles val="exact"/>
        </dgm:presLayoutVars>
      </dgm:prSet>
      <dgm:spPr/>
    </dgm:pt>
    <dgm:pt modelId="{CBC4D37C-C62B-469F-A84E-4224BCF55CAB}" type="pres">
      <dgm:prSet presAssocID="{30705D81-4FE6-46C6-9556-9B9A28F00833}" presName="matrix" presStyleCnt="0"/>
      <dgm:spPr/>
    </dgm:pt>
    <dgm:pt modelId="{39F12DBD-8F97-402A-96E3-0887CD7E32E8}" type="pres">
      <dgm:prSet presAssocID="{30705D81-4FE6-46C6-9556-9B9A28F00833}" presName="tile1" presStyleLbl="node1" presStyleIdx="0" presStyleCnt="4" custScaleX="200000"/>
      <dgm:spPr/>
    </dgm:pt>
    <dgm:pt modelId="{A0DC03EC-468D-4DCC-9297-4C281E8AFF00}" type="pres">
      <dgm:prSet presAssocID="{30705D81-4FE6-46C6-9556-9B9A28F00833}" presName="tile1text" presStyleLbl="node1" presStyleIdx="0" presStyleCnt="4">
        <dgm:presLayoutVars>
          <dgm:chMax val="0"/>
          <dgm:chPref val="0"/>
          <dgm:bulletEnabled val="1"/>
        </dgm:presLayoutVars>
      </dgm:prSet>
      <dgm:spPr/>
    </dgm:pt>
    <dgm:pt modelId="{0C42B740-C0DF-4523-88BD-B670D0E82872}" type="pres">
      <dgm:prSet presAssocID="{30705D81-4FE6-46C6-9556-9B9A28F00833}" presName="tile2" presStyleLbl="node1" presStyleIdx="1" presStyleCnt="4"/>
      <dgm:spPr/>
    </dgm:pt>
    <dgm:pt modelId="{E2C5D2D9-60EC-43EB-926C-A697ED4017C5}" type="pres">
      <dgm:prSet presAssocID="{30705D81-4FE6-46C6-9556-9B9A28F00833}" presName="tile2text" presStyleLbl="node1" presStyleIdx="1" presStyleCnt="4">
        <dgm:presLayoutVars>
          <dgm:chMax val="0"/>
          <dgm:chPref val="0"/>
          <dgm:bulletEnabled val="1"/>
        </dgm:presLayoutVars>
      </dgm:prSet>
      <dgm:spPr/>
    </dgm:pt>
    <dgm:pt modelId="{9485FBF2-9F9A-41F6-B1C3-490C743F3BCC}" type="pres">
      <dgm:prSet presAssocID="{30705D81-4FE6-46C6-9556-9B9A28F00833}" presName="tile3" presStyleLbl="node1" presStyleIdx="2" presStyleCnt="4"/>
      <dgm:spPr/>
    </dgm:pt>
    <dgm:pt modelId="{997B9F88-E8AC-46D2-ABF7-99080B5338B7}" type="pres">
      <dgm:prSet presAssocID="{30705D81-4FE6-46C6-9556-9B9A28F00833}" presName="tile3text" presStyleLbl="node1" presStyleIdx="2" presStyleCnt="4">
        <dgm:presLayoutVars>
          <dgm:chMax val="0"/>
          <dgm:chPref val="0"/>
          <dgm:bulletEnabled val="1"/>
        </dgm:presLayoutVars>
      </dgm:prSet>
      <dgm:spPr/>
    </dgm:pt>
    <dgm:pt modelId="{7DC82169-445A-4342-BFDE-22C9A2390900}" type="pres">
      <dgm:prSet presAssocID="{30705D81-4FE6-46C6-9556-9B9A28F00833}" presName="tile4" presStyleLbl="node1" presStyleIdx="3" presStyleCnt="4" custScaleX="100542" custLinFactNeighborX="-1479" custLinFactNeighborY="-479"/>
      <dgm:spPr>
        <a:solidFill>
          <a:schemeClr val="bg1"/>
        </a:solidFill>
      </dgm:spPr>
    </dgm:pt>
    <dgm:pt modelId="{2EFEC5C9-1EDF-4AE7-AD39-99CD704461B1}" type="pres">
      <dgm:prSet presAssocID="{30705D81-4FE6-46C6-9556-9B9A28F00833}" presName="tile4text" presStyleLbl="node1" presStyleIdx="3" presStyleCnt="4">
        <dgm:presLayoutVars>
          <dgm:chMax val="0"/>
          <dgm:chPref val="0"/>
          <dgm:bulletEnabled val="1"/>
        </dgm:presLayoutVars>
      </dgm:prSet>
      <dgm:spPr/>
    </dgm:pt>
    <dgm:pt modelId="{0B3F44B6-8AE8-4025-97F5-928EB38CF543}" type="pres">
      <dgm:prSet presAssocID="{30705D81-4FE6-46C6-9556-9B9A28F00833}" presName="centerTile" presStyleLbl="fgShp" presStyleIdx="0" presStyleCnt="1" custScaleX="84783" custScaleY="181048" custLinFactNeighborX="6054" custLinFactNeighborY="-31357">
        <dgm:presLayoutVars>
          <dgm:chMax val="0"/>
          <dgm:chPref val="0"/>
        </dgm:presLayoutVars>
      </dgm:prSet>
      <dgm:spPr/>
    </dgm:pt>
  </dgm:ptLst>
  <dgm:cxnLst>
    <dgm:cxn modelId="{EE652A0C-3B75-4071-8A7E-1DD71C7C0E57}" type="presOf" srcId="{F0DA4192-3C0B-4AC0-A5E9-5D228570C12A}" destId="{997B9F88-E8AC-46D2-ABF7-99080B5338B7}" srcOrd="1" destOrd="0" presId="urn:microsoft.com/office/officeart/2005/8/layout/matrix1"/>
    <dgm:cxn modelId="{C0F71731-9B0D-450A-A962-3E4394DA1C0E}" type="presOf" srcId="{A4F75B71-B827-42D2-8CC8-6059BBBEE9F3}" destId="{39F12DBD-8F97-402A-96E3-0887CD7E32E8}" srcOrd="0" destOrd="0" presId="urn:microsoft.com/office/officeart/2005/8/layout/matrix1"/>
    <dgm:cxn modelId="{6B797539-F947-4658-B4E6-CB3F2CE3AE9B}" srcId="{30705D81-4FE6-46C6-9556-9B9A28F00833}" destId="{24D850EF-6DE0-49F7-A312-C74F208B7890}" srcOrd="0" destOrd="0" parTransId="{D59A18CD-4B7C-4AD6-A2BF-B55EEC21A32C}" sibTransId="{F34C4535-6476-4482-9003-D0F0F4684ECA}"/>
    <dgm:cxn modelId="{213E363A-1C2C-4D32-8EAE-82F9F59F2454}" type="presOf" srcId="{30705D81-4FE6-46C6-9556-9B9A28F00833}" destId="{088A6485-1E6C-493B-A586-E5EE56976672}" srcOrd="0" destOrd="0" presId="urn:microsoft.com/office/officeart/2005/8/layout/matrix1"/>
    <dgm:cxn modelId="{FA7D6C67-FBF5-4FAF-ACFA-C2B2A499F082}" type="presOf" srcId="{A4F75B71-B827-42D2-8CC8-6059BBBEE9F3}" destId="{A0DC03EC-468D-4DCC-9297-4C281E8AFF00}" srcOrd="1" destOrd="0" presId="urn:microsoft.com/office/officeart/2005/8/layout/matrix1"/>
    <dgm:cxn modelId="{95D51E52-8DBB-41E0-8A73-4D2D4815EEE7}" srcId="{24D850EF-6DE0-49F7-A312-C74F208B7890}" destId="{A4F75B71-B827-42D2-8CC8-6059BBBEE9F3}" srcOrd="0" destOrd="0" parTransId="{E99D2E9B-EF90-4780-AF7D-71CBBC06CAFB}" sibTransId="{4F687AC7-61A4-40B7-B1FA-D468EC9DF872}"/>
    <dgm:cxn modelId="{328C857F-EB6E-49E1-8443-94F364E03784}" type="presOf" srcId="{A63B168C-1CF2-4A05-B3C3-7C20DD99AD4A}" destId="{E2C5D2D9-60EC-43EB-926C-A697ED4017C5}" srcOrd="1" destOrd="0" presId="urn:microsoft.com/office/officeart/2005/8/layout/matrix1"/>
    <dgm:cxn modelId="{A8D58A8B-B06A-4B0A-99D2-6F704D0B985D}" type="presOf" srcId="{A63B168C-1CF2-4A05-B3C3-7C20DD99AD4A}" destId="{0C42B740-C0DF-4523-88BD-B670D0E82872}" srcOrd="0" destOrd="0" presId="urn:microsoft.com/office/officeart/2005/8/layout/matrix1"/>
    <dgm:cxn modelId="{BEA966C9-7190-41D2-AF01-D1EE27DF4704}" type="presOf" srcId="{24D850EF-6DE0-49F7-A312-C74F208B7890}" destId="{0B3F44B6-8AE8-4025-97F5-928EB38CF543}" srcOrd="0" destOrd="0" presId="urn:microsoft.com/office/officeart/2005/8/layout/matrix1"/>
    <dgm:cxn modelId="{41BF19EA-E347-46A5-B05E-C34122E6C6C6}" type="presOf" srcId="{F0DA4192-3C0B-4AC0-A5E9-5D228570C12A}" destId="{9485FBF2-9F9A-41F6-B1C3-490C743F3BCC}" srcOrd="0" destOrd="0" presId="urn:microsoft.com/office/officeart/2005/8/layout/matrix1"/>
    <dgm:cxn modelId="{54883FED-C64C-4A42-A6C8-5B34921751CD}" srcId="{24D850EF-6DE0-49F7-A312-C74F208B7890}" destId="{F0DA4192-3C0B-4AC0-A5E9-5D228570C12A}" srcOrd="2" destOrd="0" parTransId="{3F849397-BE8D-444E-87B9-8192F915EF05}" sibTransId="{01F811A2-310B-42FB-8E8A-EDADF9557FA7}"/>
    <dgm:cxn modelId="{0BB109FF-5621-4752-B2DF-925E3859C2E3}" srcId="{24D850EF-6DE0-49F7-A312-C74F208B7890}" destId="{A63B168C-1CF2-4A05-B3C3-7C20DD99AD4A}" srcOrd="1" destOrd="0" parTransId="{9CB15441-8964-443A-82BF-6DE6441D39AA}" sibTransId="{A23CCB31-F350-4A6E-A42E-3B0DB9A5E5D8}"/>
    <dgm:cxn modelId="{41C5AAFB-AA35-426C-9B33-ABE70C802735}" type="presParOf" srcId="{088A6485-1E6C-493B-A586-E5EE56976672}" destId="{CBC4D37C-C62B-469F-A84E-4224BCF55CAB}" srcOrd="0" destOrd="0" presId="urn:microsoft.com/office/officeart/2005/8/layout/matrix1"/>
    <dgm:cxn modelId="{514F38FA-A11B-47DF-BEAD-924C759B631F}" type="presParOf" srcId="{CBC4D37C-C62B-469F-A84E-4224BCF55CAB}" destId="{39F12DBD-8F97-402A-96E3-0887CD7E32E8}" srcOrd="0" destOrd="0" presId="urn:microsoft.com/office/officeart/2005/8/layout/matrix1"/>
    <dgm:cxn modelId="{685C833D-0F2A-4094-946F-E27B34E034B8}" type="presParOf" srcId="{CBC4D37C-C62B-469F-A84E-4224BCF55CAB}" destId="{A0DC03EC-468D-4DCC-9297-4C281E8AFF00}" srcOrd="1" destOrd="0" presId="urn:microsoft.com/office/officeart/2005/8/layout/matrix1"/>
    <dgm:cxn modelId="{F1B2E935-1619-4F06-8685-55E66B001C71}" type="presParOf" srcId="{CBC4D37C-C62B-469F-A84E-4224BCF55CAB}" destId="{0C42B740-C0DF-4523-88BD-B670D0E82872}" srcOrd="2" destOrd="0" presId="urn:microsoft.com/office/officeart/2005/8/layout/matrix1"/>
    <dgm:cxn modelId="{4C6681B1-109C-4A20-9467-CDEA78E17543}" type="presParOf" srcId="{CBC4D37C-C62B-469F-A84E-4224BCF55CAB}" destId="{E2C5D2D9-60EC-43EB-926C-A697ED4017C5}" srcOrd="3" destOrd="0" presId="urn:microsoft.com/office/officeart/2005/8/layout/matrix1"/>
    <dgm:cxn modelId="{A1F53DB9-7094-4A66-8EB0-A0F9337D8504}" type="presParOf" srcId="{CBC4D37C-C62B-469F-A84E-4224BCF55CAB}" destId="{9485FBF2-9F9A-41F6-B1C3-490C743F3BCC}" srcOrd="4" destOrd="0" presId="urn:microsoft.com/office/officeart/2005/8/layout/matrix1"/>
    <dgm:cxn modelId="{7FCCB145-2152-4971-8CB8-8D0041776875}" type="presParOf" srcId="{CBC4D37C-C62B-469F-A84E-4224BCF55CAB}" destId="{997B9F88-E8AC-46D2-ABF7-99080B5338B7}" srcOrd="5" destOrd="0" presId="urn:microsoft.com/office/officeart/2005/8/layout/matrix1"/>
    <dgm:cxn modelId="{D730DAB1-323A-4D28-90E2-C3EE8E50CFC9}" type="presParOf" srcId="{CBC4D37C-C62B-469F-A84E-4224BCF55CAB}" destId="{7DC82169-445A-4342-BFDE-22C9A2390900}" srcOrd="6" destOrd="0" presId="urn:microsoft.com/office/officeart/2005/8/layout/matrix1"/>
    <dgm:cxn modelId="{CCEDA037-F84F-42CC-BFEF-C264A0C8F24C}" type="presParOf" srcId="{CBC4D37C-C62B-469F-A84E-4224BCF55CAB}" destId="{2EFEC5C9-1EDF-4AE7-AD39-99CD704461B1}" srcOrd="7" destOrd="0" presId="urn:microsoft.com/office/officeart/2005/8/layout/matrix1"/>
    <dgm:cxn modelId="{0DDF045C-A49B-4801-9473-496560032ECA}" type="presParOf" srcId="{088A6485-1E6C-493B-A586-E5EE56976672}" destId="{0B3F44B6-8AE8-4025-97F5-928EB38CF543}" srcOrd="1" destOrd="0" presId="urn:microsoft.com/office/officeart/2005/8/layout/matrix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1C2D0-3408-4D4E-8092-2AC82CBCB3F5}">
      <dsp:nvSpPr>
        <dsp:cNvPr id="0" name=""/>
        <dsp:cNvSpPr/>
      </dsp:nvSpPr>
      <dsp:spPr>
        <a:xfrm>
          <a:off x="2269322" y="411895"/>
          <a:ext cx="4125516" cy="4125516"/>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571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4A33894A-EC2D-4A07-A9BC-E81BAB8C883D}">
      <dsp:nvSpPr>
        <dsp:cNvPr id="0" name=""/>
        <dsp:cNvSpPr/>
      </dsp:nvSpPr>
      <dsp:spPr>
        <a:xfrm>
          <a:off x="2805351" y="2653206"/>
          <a:ext cx="2640330" cy="136142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endParaRPr lang="en-US" sz="6500" kern="1200" dirty="0">
            <a:ln>
              <a:solidFill>
                <a:schemeClr val="bg1"/>
              </a:solidFill>
            </a:ln>
            <a:solidFill>
              <a:schemeClr val="bg1"/>
            </a:solidFill>
          </a:endParaRPr>
        </a:p>
      </dsp:txBody>
      <dsp:txXfrm>
        <a:off x="2805351" y="2653206"/>
        <a:ext cx="2640330" cy="13614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12DBD-8F97-402A-96E3-0887CD7E32E8}">
      <dsp:nvSpPr>
        <dsp:cNvPr id="0" name=""/>
        <dsp:cNvSpPr/>
      </dsp:nvSpPr>
      <dsp:spPr>
        <a:xfrm rot="16200000">
          <a:off x="2849239" y="-4381500"/>
          <a:ext cx="3429000" cy="12192000"/>
        </a:xfrm>
        <a:prstGeom prst="round1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US" sz="6500" kern="1200" dirty="0">
            <a:latin typeface="NikoshBAN" panose="02000000000000000000" pitchFamily="2" charset="0"/>
            <a:cs typeface="NikoshBAN" panose="02000000000000000000" pitchFamily="2" charset="0"/>
          </a:endParaRPr>
        </a:p>
      </dsp:txBody>
      <dsp:txXfrm rot="5400000">
        <a:off x="-1532261" y="0"/>
        <a:ext cx="12192000" cy="2571750"/>
      </dsp:txXfrm>
    </dsp:sp>
    <dsp:sp modelId="{0C42B740-C0DF-4523-88BD-B670D0E82872}">
      <dsp:nvSpPr>
        <dsp:cNvPr id="0" name=""/>
        <dsp:cNvSpPr/>
      </dsp:nvSpPr>
      <dsp:spPr>
        <a:xfrm>
          <a:off x="7611739" y="0"/>
          <a:ext cx="6096000" cy="3429000"/>
        </a:xfrm>
        <a:prstGeom prst="round1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US" sz="6500" kern="1200" dirty="0">
            <a:latin typeface="NikoshBAN" panose="02000000000000000000" pitchFamily="2" charset="0"/>
            <a:cs typeface="NikoshBAN" panose="02000000000000000000" pitchFamily="2" charset="0"/>
          </a:endParaRPr>
        </a:p>
      </dsp:txBody>
      <dsp:txXfrm>
        <a:off x="7611739" y="0"/>
        <a:ext cx="6096000" cy="2571750"/>
      </dsp:txXfrm>
    </dsp:sp>
    <dsp:sp modelId="{9485FBF2-9F9A-41F6-B1C3-490C743F3BCC}">
      <dsp:nvSpPr>
        <dsp:cNvPr id="0" name=""/>
        <dsp:cNvSpPr/>
      </dsp:nvSpPr>
      <dsp:spPr>
        <a:xfrm rot="10800000">
          <a:off x="1515739" y="3429000"/>
          <a:ext cx="6096000" cy="3429000"/>
        </a:xfrm>
        <a:prstGeom prst="round1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US" sz="6500" kern="1200" dirty="0">
            <a:latin typeface="NikoshBAN" panose="02000000000000000000" pitchFamily="2" charset="0"/>
            <a:cs typeface="NikoshBAN" panose="02000000000000000000" pitchFamily="2" charset="0"/>
          </a:endParaRPr>
        </a:p>
      </dsp:txBody>
      <dsp:txXfrm rot="10800000">
        <a:off x="1515739" y="4286249"/>
        <a:ext cx="6096000" cy="2571750"/>
      </dsp:txXfrm>
    </dsp:sp>
    <dsp:sp modelId="{7DC82169-445A-4342-BFDE-22C9A2390900}">
      <dsp:nvSpPr>
        <dsp:cNvPr id="0" name=""/>
        <dsp:cNvSpPr/>
      </dsp:nvSpPr>
      <dsp:spPr>
        <a:xfrm rot="5400000">
          <a:off x="8855080" y="2062554"/>
          <a:ext cx="3429000" cy="6129040"/>
        </a:xfrm>
        <a:prstGeom prst="round1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3F44B6-8AE8-4025-97F5-928EB38CF543}">
      <dsp:nvSpPr>
        <dsp:cNvPr id="0" name=""/>
        <dsp:cNvSpPr/>
      </dsp:nvSpPr>
      <dsp:spPr>
        <a:xfrm>
          <a:off x="4766919" y="1339350"/>
          <a:ext cx="3101023" cy="3104067"/>
        </a:xfrm>
        <a:prstGeom prst="roundRect">
          <a:avLst/>
        </a:prstGeom>
        <a:solidFill>
          <a:schemeClr val="accent6">
            <a:lumMod val="75000"/>
          </a:schemeClr>
        </a:solidFill>
        <a:ln w="12700" cap="flat" cmpd="sng" algn="ctr">
          <a:noFill/>
          <a:prstDash val="solid"/>
          <a:miter lim="800000"/>
        </a:ln>
        <a:effectLst>
          <a:outerShdw blurRad="152400" dist="317500" dir="5400000" sx="90000" sy="-19000" rotWithShape="0">
            <a:prstClr val="black">
              <a:alpha val="15000"/>
            </a:prst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bn-BD" sz="4800" b="1" kern="1200" dirty="0">
              <a:solidFill>
                <a:schemeClr val="accent1">
                  <a:lumMod val="20000"/>
                  <a:lumOff val="80000"/>
                </a:schemeClr>
              </a:solidFill>
              <a:latin typeface="NikoshBAN" panose="02000000000000000000" pitchFamily="2" charset="0"/>
              <a:cs typeface="NikoshBAN" panose="02000000000000000000" pitchFamily="2" charset="0"/>
            </a:rPr>
            <a:t>এক্সরের ঝুকি বা পার্শ্ব প্রতিক্রিয়া</a:t>
          </a:r>
          <a:endParaRPr lang="en-US" sz="4000" b="1" kern="1200" dirty="0">
            <a:solidFill>
              <a:schemeClr val="accent1">
                <a:lumMod val="20000"/>
                <a:lumOff val="80000"/>
              </a:schemeClr>
            </a:solidFill>
            <a:latin typeface="NikoshBAN" panose="02000000000000000000" pitchFamily="2" charset="0"/>
            <a:cs typeface="NikoshBAN" panose="02000000000000000000" pitchFamily="2" charset="0"/>
          </a:endParaRPr>
        </a:p>
      </dsp:txBody>
      <dsp:txXfrm>
        <a:off x="4918298" y="1490729"/>
        <a:ext cx="2798265" cy="2801309"/>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F41B69-D3CA-4153-8F37-5A985B2279C8}" type="datetimeFigureOut">
              <a:rPr lang="en-US" smtClean="0"/>
              <a:pPr/>
              <a:t>2/22/2021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864913-1256-43D9-B2CB-F24B5979B1F1}" type="slidenum">
              <a:rPr lang="en-US" smtClean="0"/>
              <a:pPr/>
              <a:t>‹#›</a:t>
            </a:fld>
            <a:endParaRPr lang="en-US"/>
          </a:p>
        </p:txBody>
      </p:sp>
    </p:spTree>
    <p:extLst>
      <p:ext uri="{BB962C8B-B14F-4D97-AF65-F5344CB8AC3E}">
        <p14:creationId xmlns:p14="http://schemas.microsoft.com/office/powerpoint/2010/main" val="1836431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479DE7-9CBA-4019-8971-3F2AA058F7BE}" type="slidenum">
              <a:rPr lang="en-US" smtClean="0"/>
              <a:pPr/>
              <a:t>6</a:t>
            </a:fld>
            <a:endParaRPr lang="en-US"/>
          </a:p>
        </p:txBody>
      </p:sp>
    </p:spTree>
    <p:extLst>
      <p:ext uri="{BB962C8B-B14F-4D97-AF65-F5344CB8AC3E}">
        <p14:creationId xmlns:p14="http://schemas.microsoft.com/office/powerpoint/2010/main" val="1776898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64913-1256-43D9-B2CB-F24B5979B1F1}" type="slidenum">
              <a:rPr lang="en-US" smtClean="0"/>
              <a:pPr/>
              <a:t>11</a:t>
            </a:fld>
            <a:endParaRPr lang="en-US"/>
          </a:p>
        </p:txBody>
      </p:sp>
    </p:spTree>
    <p:extLst>
      <p:ext uri="{BB962C8B-B14F-4D97-AF65-F5344CB8AC3E}">
        <p14:creationId xmlns:p14="http://schemas.microsoft.com/office/powerpoint/2010/main" val="3342866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44E665-B365-49A9-B1D2-95C8155625E5}"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A14E2-632F-4BEF-A7F8-B1322AE118A9}" type="slidenum">
              <a:rPr lang="en-US" smtClean="0"/>
              <a:pPr/>
              <a:t>‹#›</a:t>
            </a:fld>
            <a:endParaRPr lang="en-US"/>
          </a:p>
        </p:txBody>
      </p:sp>
    </p:spTree>
    <p:extLst>
      <p:ext uri="{BB962C8B-B14F-4D97-AF65-F5344CB8AC3E}">
        <p14:creationId xmlns:p14="http://schemas.microsoft.com/office/powerpoint/2010/main" val="4204248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44E665-B365-49A9-B1D2-95C8155625E5}"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A14E2-632F-4BEF-A7F8-B1322AE118A9}" type="slidenum">
              <a:rPr lang="en-US" smtClean="0"/>
              <a:pPr/>
              <a:t>‹#›</a:t>
            </a:fld>
            <a:endParaRPr lang="en-US"/>
          </a:p>
        </p:txBody>
      </p:sp>
    </p:spTree>
    <p:extLst>
      <p:ext uri="{BB962C8B-B14F-4D97-AF65-F5344CB8AC3E}">
        <p14:creationId xmlns:p14="http://schemas.microsoft.com/office/powerpoint/2010/main" val="1159621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44E665-B365-49A9-B1D2-95C8155625E5}"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A14E2-632F-4BEF-A7F8-B1322AE118A9}" type="slidenum">
              <a:rPr lang="en-US" smtClean="0"/>
              <a:pPr/>
              <a:t>‹#›</a:t>
            </a:fld>
            <a:endParaRPr lang="en-US"/>
          </a:p>
        </p:txBody>
      </p:sp>
    </p:spTree>
    <p:extLst>
      <p:ext uri="{BB962C8B-B14F-4D97-AF65-F5344CB8AC3E}">
        <p14:creationId xmlns:p14="http://schemas.microsoft.com/office/powerpoint/2010/main" val="3900891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44E665-B365-49A9-B1D2-95C8155625E5}"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A14E2-632F-4BEF-A7F8-B1322AE118A9}" type="slidenum">
              <a:rPr lang="en-US" smtClean="0"/>
              <a:pPr/>
              <a:t>‹#›</a:t>
            </a:fld>
            <a:endParaRPr lang="en-US"/>
          </a:p>
        </p:txBody>
      </p:sp>
    </p:spTree>
    <p:extLst>
      <p:ext uri="{BB962C8B-B14F-4D97-AF65-F5344CB8AC3E}">
        <p14:creationId xmlns:p14="http://schemas.microsoft.com/office/powerpoint/2010/main" val="1617699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44E665-B365-49A9-B1D2-95C8155625E5}"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A14E2-632F-4BEF-A7F8-B1322AE118A9}" type="slidenum">
              <a:rPr lang="en-US" smtClean="0"/>
              <a:pPr/>
              <a:t>‹#›</a:t>
            </a:fld>
            <a:endParaRPr lang="en-US"/>
          </a:p>
        </p:txBody>
      </p:sp>
    </p:spTree>
    <p:extLst>
      <p:ext uri="{BB962C8B-B14F-4D97-AF65-F5344CB8AC3E}">
        <p14:creationId xmlns:p14="http://schemas.microsoft.com/office/powerpoint/2010/main" val="136637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44E665-B365-49A9-B1D2-95C8155625E5}" type="datetimeFigureOut">
              <a:rPr lang="en-US" smtClean="0"/>
              <a:pPr/>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A14E2-632F-4BEF-A7F8-B1322AE118A9}" type="slidenum">
              <a:rPr lang="en-US" smtClean="0"/>
              <a:pPr/>
              <a:t>‹#›</a:t>
            </a:fld>
            <a:endParaRPr lang="en-US"/>
          </a:p>
        </p:txBody>
      </p:sp>
    </p:spTree>
    <p:extLst>
      <p:ext uri="{BB962C8B-B14F-4D97-AF65-F5344CB8AC3E}">
        <p14:creationId xmlns:p14="http://schemas.microsoft.com/office/powerpoint/2010/main" val="224269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44E665-B365-49A9-B1D2-95C8155625E5}" type="datetimeFigureOut">
              <a:rPr lang="en-US" smtClean="0"/>
              <a:pPr/>
              <a:t>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1A14E2-632F-4BEF-A7F8-B1322AE118A9}" type="slidenum">
              <a:rPr lang="en-US" smtClean="0"/>
              <a:pPr/>
              <a:t>‹#›</a:t>
            </a:fld>
            <a:endParaRPr lang="en-US"/>
          </a:p>
        </p:txBody>
      </p:sp>
    </p:spTree>
    <p:extLst>
      <p:ext uri="{BB962C8B-B14F-4D97-AF65-F5344CB8AC3E}">
        <p14:creationId xmlns:p14="http://schemas.microsoft.com/office/powerpoint/2010/main" val="197491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44E665-B365-49A9-B1D2-95C8155625E5}" type="datetimeFigureOut">
              <a:rPr lang="en-US" smtClean="0"/>
              <a:pPr/>
              <a:t>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1A14E2-632F-4BEF-A7F8-B1322AE118A9}" type="slidenum">
              <a:rPr lang="en-US" smtClean="0"/>
              <a:pPr/>
              <a:t>‹#›</a:t>
            </a:fld>
            <a:endParaRPr lang="en-US"/>
          </a:p>
        </p:txBody>
      </p:sp>
    </p:spTree>
    <p:extLst>
      <p:ext uri="{BB962C8B-B14F-4D97-AF65-F5344CB8AC3E}">
        <p14:creationId xmlns:p14="http://schemas.microsoft.com/office/powerpoint/2010/main" val="2379333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44E665-B365-49A9-B1D2-95C8155625E5}" type="datetimeFigureOut">
              <a:rPr lang="en-US" smtClean="0"/>
              <a:pPr/>
              <a:t>2/22/2021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1A14E2-632F-4BEF-A7F8-B1322AE118A9}" type="slidenum">
              <a:rPr lang="en-US" smtClean="0"/>
              <a:pPr/>
              <a:t>‹#›</a:t>
            </a:fld>
            <a:endParaRPr lang="en-US"/>
          </a:p>
        </p:txBody>
      </p:sp>
    </p:spTree>
    <p:extLst>
      <p:ext uri="{BB962C8B-B14F-4D97-AF65-F5344CB8AC3E}">
        <p14:creationId xmlns:p14="http://schemas.microsoft.com/office/powerpoint/2010/main" val="1080700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44E665-B365-49A9-B1D2-95C8155625E5}" type="datetimeFigureOut">
              <a:rPr lang="en-US" smtClean="0"/>
              <a:pPr/>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A14E2-632F-4BEF-A7F8-B1322AE118A9}" type="slidenum">
              <a:rPr lang="en-US" smtClean="0"/>
              <a:pPr/>
              <a:t>‹#›</a:t>
            </a:fld>
            <a:endParaRPr lang="en-US"/>
          </a:p>
        </p:txBody>
      </p:sp>
    </p:spTree>
    <p:extLst>
      <p:ext uri="{BB962C8B-B14F-4D97-AF65-F5344CB8AC3E}">
        <p14:creationId xmlns:p14="http://schemas.microsoft.com/office/powerpoint/2010/main" val="559574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44E665-B365-49A9-B1D2-95C8155625E5}" type="datetimeFigureOut">
              <a:rPr lang="en-US" smtClean="0"/>
              <a:pPr/>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A14E2-632F-4BEF-A7F8-B1322AE118A9}" type="slidenum">
              <a:rPr lang="en-US" smtClean="0"/>
              <a:pPr/>
              <a:t>‹#›</a:t>
            </a:fld>
            <a:endParaRPr lang="en-US"/>
          </a:p>
        </p:txBody>
      </p:sp>
    </p:spTree>
    <p:extLst>
      <p:ext uri="{BB962C8B-B14F-4D97-AF65-F5344CB8AC3E}">
        <p14:creationId xmlns:p14="http://schemas.microsoft.com/office/powerpoint/2010/main" val="2494544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4E665-B365-49A9-B1D2-95C8155625E5}" type="datetimeFigureOut">
              <a:rPr lang="en-US" smtClean="0"/>
              <a:pPr/>
              <a:t>2/22/2021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A14E2-632F-4BEF-A7F8-B1322AE118A9}" type="slidenum">
              <a:rPr lang="en-US" smtClean="0"/>
              <a:pPr/>
              <a:t>‹#›</a:t>
            </a:fld>
            <a:endParaRPr lang="en-US"/>
          </a:p>
        </p:txBody>
      </p:sp>
    </p:spTree>
    <p:extLst>
      <p:ext uri="{BB962C8B-B14F-4D97-AF65-F5344CB8AC3E}">
        <p14:creationId xmlns:p14="http://schemas.microsoft.com/office/powerpoint/2010/main" val="112721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6.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gif"/></Relationships>
</file>

<file path=ppt/slides/_rels/slide1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image" Target="../media/image4.gif"/><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8.jpeg"/><Relationship Id="rId4" Type="http://schemas.openxmlformats.org/officeDocument/2006/relationships/diagramData" Target="../diagrams/data1.xml"/><Relationship Id="rId9" Type="http://schemas.openxmlformats.org/officeDocument/2006/relationships/image" Target="../media/image7.gif"/></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Layout" Target="../diagrams/layout2.xml"/><Relationship Id="rId7" Type="http://schemas.openxmlformats.org/officeDocument/2006/relationships/image" Target="../media/image20.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23.gif"/><Relationship Id="rId4" Type="http://schemas.openxmlformats.org/officeDocument/2006/relationships/diagramQuickStyle" Target="../diagrams/quickStyle2.xml"/><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 y="0"/>
            <a:ext cx="12657220" cy="6858000"/>
          </a:xfrm>
          <a:solidFill>
            <a:schemeClr val="tx1"/>
          </a:solidFill>
        </p:spPr>
        <p:txBody>
          <a:bodyPr/>
          <a:lstStyle/>
          <a:p>
            <a:endParaRPr lang="en-US" dirty="0"/>
          </a:p>
        </p:txBody>
      </p:sp>
      <p:sp>
        <p:nvSpPr>
          <p:cNvPr id="4" name="Rounded Rectangle 3"/>
          <p:cNvSpPr/>
          <p:nvPr/>
        </p:nvSpPr>
        <p:spPr>
          <a:xfrm>
            <a:off x="123683" y="186308"/>
            <a:ext cx="12204171" cy="6639339"/>
          </a:xfrm>
          <a:prstGeom prst="roundRect">
            <a:avLst/>
          </a:prstGeom>
          <a:blipFill>
            <a:blip r:embed="rId2"/>
            <a:stretch>
              <a:fillRect/>
            </a:stretch>
          </a:blipFill>
          <a:effectLst>
            <a:outerShdw blurRad="50800" dist="50800" dir="5400000" algn="ctr" rotWithShape="0">
              <a:schemeClr val="tx1">
                <a:lumMod val="95000"/>
                <a:lumOff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L-Shape 1"/>
          <p:cNvSpPr/>
          <p:nvPr/>
        </p:nvSpPr>
        <p:spPr>
          <a:xfrm rot="18295876">
            <a:off x="354564" y="489857"/>
            <a:ext cx="3153746" cy="4492689"/>
          </a:xfrm>
          <a:prstGeom prst="corne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bn-BD" sz="9600" dirty="0">
                <a:solidFill>
                  <a:srgbClr val="7030A0"/>
                </a:solidFill>
                <a:latin typeface="NikoshBAN" panose="02000000000000000000" pitchFamily="2" charset="0"/>
                <a:cs typeface="NikoshBAN" panose="02000000000000000000" pitchFamily="2" charset="0"/>
              </a:rPr>
              <a:t>সবাইকে</a:t>
            </a:r>
          </a:p>
          <a:p>
            <a:pPr algn="ctr"/>
            <a:endParaRPr lang="bn-BD" dirty="0"/>
          </a:p>
          <a:p>
            <a:pPr algn="ctr"/>
            <a:endParaRPr lang="bn-BD" dirty="0"/>
          </a:p>
        </p:txBody>
      </p:sp>
      <p:sp>
        <p:nvSpPr>
          <p:cNvPr id="6" name="TextBox 5"/>
          <p:cNvSpPr txBox="1"/>
          <p:nvPr/>
        </p:nvSpPr>
        <p:spPr>
          <a:xfrm rot="348816">
            <a:off x="7764712" y="4954565"/>
            <a:ext cx="5040603" cy="2484010"/>
          </a:xfrm>
          <a:prstGeom prst="rect">
            <a:avLst/>
          </a:prstGeom>
          <a:noFill/>
        </p:spPr>
        <p:txBody>
          <a:bodyPr wrap="square" rtlCol="0">
            <a:prstTxWarp prst="textCircle">
              <a:avLst/>
            </a:prstTxWarp>
            <a:spAutoFit/>
          </a:bodyPr>
          <a:lstStyle/>
          <a:p>
            <a:endParaRPr lang="bn-BD" dirty="0"/>
          </a:p>
          <a:p>
            <a:r>
              <a:rPr lang="bn-BD" sz="6600" dirty="0">
                <a:latin typeface="NikoshBAN" panose="02000000000000000000" pitchFamily="2" charset="0"/>
                <a:cs typeface="NikoshBAN" panose="02000000000000000000" pitchFamily="2" charset="0"/>
              </a:rPr>
              <a:t>  </a:t>
            </a:r>
            <a:r>
              <a:rPr lang="bn-BD" sz="13800" dirty="0">
                <a:latin typeface="NikoshBAN" panose="02000000000000000000" pitchFamily="2" charset="0"/>
                <a:cs typeface="NikoshBAN" panose="02000000000000000000" pitchFamily="2" charset="0"/>
              </a:rPr>
              <a:t>স্বাগতম</a:t>
            </a:r>
            <a:endParaRPr lang="en-US" sz="13800" dirty="0">
              <a:latin typeface="NikoshBAN" panose="02000000000000000000" pitchFamily="2" charset="0"/>
              <a:cs typeface="NikoshBAN" panose="02000000000000000000" pitchFamily="2" charset="0"/>
            </a:endParaRPr>
          </a:p>
        </p:txBody>
      </p:sp>
      <p:grpSp>
        <p:nvGrpSpPr>
          <p:cNvPr id="10" name="Group 9"/>
          <p:cNvGrpSpPr/>
          <p:nvPr/>
        </p:nvGrpSpPr>
        <p:grpSpPr>
          <a:xfrm>
            <a:off x="123683" y="4690639"/>
            <a:ext cx="7275918" cy="2081220"/>
            <a:chOff x="123683" y="4690639"/>
            <a:chExt cx="7275918" cy="2081220"/>
          </a:xfrm>
        </p:grpSpPr>
        <p:sp>
          <p:nvSpPr>
            <p:cNvPr id="5" name="Flowchart: Magnetic Disk 4"/>
            <p:cNvSpPr/>
            <p:nvPr/>
          </p:nvSpPr>
          <p:spPr>
            <a:xfrm>
              <a:off x="3458816" y="4929809"/>
              <a:ext cx="3940785" cy="1842050"/>
            </a:xfrm>
            <a:prstGeom prst="flowChartMagneticDisk">
              <a:avLst/>
            </a:prstGeom>
            <a:blipFill>
              <a:blip r:embed="rId3"/>
              <a:tile tx="0" ty="0" sx="100000" sy="100000" flip="none" algn="tl"/>
            </a:blip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23683" y="5090160"/>
              <a:ext cx="3335133" cy="155448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Stored Data 8"/>
            <p:cNvSpPr/>
            <p:nvPr/>
          </p:nvSpPr>
          <p:spPr>
            <a:xfrm rot="15606022">
              <a:off x="5878600" y="4593578"/>
              <a:ext cx="792122" cy="986243"/>
            </a:xfrm>
            <a:prstGeom prst="flowChartOnlineStorage">
              <a:avLst/>
            </a:prstGeom>
            <a:solidFill>
              <a:schemeClr val="accent6">
                <a:lumMod val="50000"/>
              </a:schemeClr>
            </a:solidFill>
            <a:ln>
              <a:noFill/>
            </a:ln>
            <a:effectLst>
              <a:innerShdw blurRad="114300">
                <a:prstClr val="black"/>
              </a:innerShdw>
            </a:effectLst>
            <a:scene3d>
              <a:camera prst="orthographicFront">
                <a:rot lat="0" lon="0" rev="0"/>
              </a:camera>
              <a:lightRig rig="contrasting" dir="t">
                <a:rot lat="0" lon="0" rev="7800000"/>
              </a:lightRig>
            </a:scene3d>
            <a:sp3d>
              <a:bevelT w="139700" h="139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0583FFD6-CD21-498F-9896-24FE5754DC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549" y="4260685"/>
            <a:ext cx="1980652" cy="23820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a:extLst>
              <a:ext uri="{FF2B5EF4-FFF2-40B4-BE49-F238E27FC236}">
                <a16:creationId xmlns:a16="http://schemas.microsoft.com/office/drawing/2014/main" id="{8AA6DC5D-E616-4865-807F-AA9318DF23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1347" y="186308"/>
            <a:ext cx="1980652" cy="23820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693545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3000" fill="hold"/>
                                        <p:tgtEl>
                                          <p:spTgt spid="2"/>
                                        </p:tgtEl>
                                        <p:attrNameLst>
                                          <p:attrName>ppt_w</p:attrName>
                                        </p:attrNameLst>
                                      </p:cBhvr>
                                      <p:tavLst>
                                        <p:tav tm="0">
                                          <p:val>
                                            <p:fltVal val="0"/>
                                          </p:val>
                                        </p:tav>
                                        <p:tav tm="100000">
                                          <p:val>
                                            <p:strVal val="#ppt_w"/>
                                          </p:val>
                                        </p:tav>
                                      </p:tavLst>
                                    </p:anim>
                                    <p:anim calcmode="lin" valueType="num">
                                      <p:cBhvr>
                                        <p:cTn id="31" dur="3000" fill="hold"/>
                                        <p:tgtEl>
                                          <p:spTgt spid="2"/>
                                        </p:tgtEl>
                                        <p:attrNameLst>
                                          <p:attrName>ppt_h</p:attrName>
                                        </p:attrNameLst>
                                      </p:cBhvr>
                                      <p:tavLst>
                                        <p:tav tm="0">
                                          <p:val>
                                            <p:fltVal val="0"/>
                                          </p:val>
                                        </p:tav>
                                        <p:tav tm="100000">
                                          <p:val>
                                            <p:strVal val="#ppt_h"/>
                                          </p:val>
                                        </p:tav>
                                      </p:tavLst>
                                    </p:anim>
                                    <p:animEffect transition="in" filter="fade">
                                      <p:cBhvr>
                                        <p:cTn id="32" dur="3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38" presetClass="entr" presetSubtype="0" accel="50000" fill="hold" nodeType="clickEffect">
                                  <p:stCondLst>
                                    <p:cond delay="0"/>
                                  </p:stCondLst>
                                  <p:iterate type="lt">
                                    <p:tmPct val="28333"/>
                                  </p:iterate>
                                  <p:childTnLst>
                                    <p:set>
                                      <p:cBhvr>
                                        <p:cTn id="36" dur="1" fill="hold">
                                          <p:stCondLst>
                                            <p:cond delay="0"/>
                                          </p:stCondLst>
                                        </p:cTn>
                                        <p:tgtEl>
                                          <p:spTgt spid="6">
                                            <p:txEl>
                                              <p:pRg st="1" end="1"/>
                                            </p:txEl>
                                          </p:spTgt>
                                        </p:tgtEl>
                                        <p:attrNameLst>
                                          <p:attrName>style.visibility</p:attrName>
                                        </p:attrNameLst>
                                      </p:cBhvr>
                                      <p:to>
                                        <p:strVal val="visible"/>
                                      </p:to>
                                    </p:set>
                                    <p:set>
                                      <p:cBhvr>
                                        <p:cTn id="37" dur="910" fill="hold">
                                          <p:stCondLst>
                                            <p:cond delay="0"/>
                                          </p:stCondLst>
                                        </p:cTn>
                                        <p:tgtEl>
                                          <p:spTgt spid="6">
                                            <p:txEl>
                                              <p:pRg st="1" end="1"/>
                                            </p:txEl>
                                          </p:spTgt>
                                        </p:tgtEl>
                                        <p:attrNameLst>
                                          <p:attrName>style.rotation</p:attrName>
                                        </p:attrNameLst>
                                      </p:cBhvr>
                                      <p:to>
                                        <p:strVal val="-45.0"/>
                                      </p:to>
                                    </p:set>
                                    <p:anim calcmode="lin" valueType="num">
                                      <p:cBhvr>
                                        <p:cTn id="38" dur="910" fill="hold">
                                          <p:stCondLst>
                                            <p:cond delay="910"/>
                                          </p:stCondLst>
                                        </p:cTn>
                                        <p:tgtEl>
                                          <p:spTgt spid="6">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39" dur="910" fill="hold">
                                          <p:stCondLst>
                                            <p:cond delay="0"/>
                                          </p:stCondLst>
                                        </p:cTn>
                                        <p:tgtEl>
                                          <p:spTgt spid="6">
                                            <p:txEl>
                                              <p:pRg st="1" end="1"/>
                                            </p:txEl>
                                          </p:spTgt>
                                        </p:tgtEl>
                                        <p:attrNameLst>
                                          <p:attrName>ppt_y</p:attrName>
                                        </p:attrNameLst>
                                      </p:cBhvr>
                                      <p:tavLst>
                                        <p:tav tm="0">
                                          <p:val>
                                            <p:strVal val="#ppt_y-1"/>
                                          </p:val>
                                        </p:tav>
                                        <p:tav tm="100000">
                                          <p:val>
                                            <p:strVal val="#ppt_y-(0.354*#ppt_w-0.172*#ppt_h)"/>
                                          </p:val>
                                        </p:tav>
                                      </p:tavLst>
                                    </p:anim>
                                    <p:anim calcmode="lin" valueType="num">
                                      <p:cBhvr>
                                        <p:cTn id="40" dur="312" decel="50000" autoRev="1" fill="hold">
                                          <p:stCondLst>
                                            <p:cond delay="910"/>
                                          </p:stCondLst>
                                        </p:cTn>
                                        <p:tgtEl>
                                          <p:spTgt spid="6">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41" dur="272" fill="hold">
                                          <p:stCondLst>
                                            <p:cond delay="1728"/>
                                          </p:stCondLst>
                                        </p:cTn>
                                        <p:tgtEl>
                                          <p:spTgt spid="6">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1766618" y="4267200"/>
            <a:ext cx="9172136" cy="2392017"/>
          </a:xfrm>
          <a:prstGeom prst="rect">
            <a:avLst/>
          </a:prstGeom>
          <a:solidFill>
            <a:schemeClr val="accent2">
              <a:lumMod val="50000"/>
            </a:schemeClr>
          </a:solidFill>
          <a:ln w="76200">
            <a:solidFill>
              <a:srgbClr val="FFFF00"/>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tx1"/>
                </a:solidFill>
                <a:latin typeface="NikoshBAN" panose="02000000000000000000" pitchFamily="2" charset="0"/>
                <a:cs typeface="NikoshBAN" panose="02000000000000000000" pitchFamily="2" charset="0"/>
              </a:rPr>
              <a:t>অতিরিক্ত</a:t>
            </a:r>
            <a:r>
              <a:rPr lang="en-US" sz="4800" b="1" dirty="0">
                <a:solidFill>
                  <a:schemeClr val="tx1"/>
                </a:solidFill>
                <a:latin typeface="NikoshBAN" panose="02000000000000000000" pitchFamily="2" charset="0"/>
                <a:cs typeface="NikoshBAN" panose="02000000000000000000" pitchFamily="2" charset="0"/>
              </a:rPr>
              <a:t> </a:t>
            </a:r>
            <a:r>
              <a:rPr lang="en-US" sz="4800" b="1" dirty="0" err="1">
                <a:solidFill>
                  <a:schemeClr val="tx1"/>
                </a:solidFill>
                <a:latin typeface="NikoshBAN" panose="02000000000000000000" pitchFamily="2" charset="0"/>
                <a:cs typeface="NikoshBAN" panose="02000000000000000000" pitchFamily="2" charset="0"/>
              </a:rPr>
              <a:t>এক্সরে</a:t>
            </a:r>
            <a:r>
              <a:rPr lang="en-US" sz="4800" b="1" dirty="0">
                <a:solidFill>
                  <a:schemeClr val="tx1"/>
                </a:solidFill>
                <a:latin typeface="NikoshBAN" panose="02000000000000000000" pitchFamily="2" charset="0"/>
                <a:cs typeface="NikoshBAN" panose="02000000000000000000" pitchFamily="2" charset="0"/>
              </a:rPr>
              <a:t> </a:t>
            </a:r>
            <a:r>
              <a:rPr lang="en-US" sz="4800" b="1" dirty="0" err="1">
                <a:solidFill>
                  <a:schemeClr val="tx1"/>
                </a:solidFill>
                <a:latin typeface="NikoshBAN" panose="02000000000000000000" pitchFamily="2" charset="0"/>
                <a:cs typeface="NikoshBAN" panose="02000000000000000000" pitchFamily="2" charset="0"/>
              </a:rPr>
              <a:t>ব্যবহারের</a:t>
            </a:r>
            <a:r>
              <a:rPr lang="en-US" sz="4800" b="1" dirty="0">
                <a:solidFill>
                  <a:schemeClr val="tx1"/>
                </a:solidFill>
                <a:latin typeface="NikoshBAN" panose="02000000000000000000" pitchFamily="2" charset="0"/>
                <a:cs typeface="NikoshBAN" panose="02000000000000000000" pitchFamily="2" charset="0"/>
              </a:rPr>
              <a:t> </a:t>
            </a:r>
            <a:r>
              <a:rPr lang="en-US" sz="4800" b="1" dirty="0" err="1">
                <a:solidFill>
                  <a:schemeClr val="tx1"/>
                </a:solidFill>
                <a:latin typeface="NikoshBAN" panose="02000000000000000000" pitchFamily="2" charset="0"/>
                <a:cs typeface="NikoshBAN" panose="02000000000000000000" pitchFamily="2" charset="0"/>
              </a:rPr>
              <a:t>ফলে</a:t>
            </a:r>
            <a:r>
              <a:rPr lang="en-US" sz="4800" b="1" dirty="0">
                <a:solidFill>
                  <a:schemeClr val="tx1"/>
                </a:solidFill>
                <a:latin typeface="NikoshBAN" panose="02000000000000000000" pitchFamily="2" charset="0"/>
                <a:cs typeface="NikoshBAN" panose="02000000000000000000" pitchFamily="2" charset="0"/>
              </a:rPr>
              <a:t> </a:t>
            </a:r>
            <a:r>
              <a:rPr lang="en-US" sz="4800" b="1" dirty="0" err="1">
                <a:solidFill>
                  <a:schemeClr val="tx1"/>
                </a:solidFill>
                <a:latin typeface="NikoshBAN" panose="02000000000000000000" pitchFamily="2" charset="0"/>
                <a:cs typeface="NikoshBAN" panose="02000000000000000000" pitchFamily="2" charset="0"/>
              </a:rPr>
              <a:t>কি</a:t>
            </a:r>
            <a:r>
              <a:rPr lang="en-US" sz="4800" b="1" dirty="0">
                <a:solidFill>
                  <a:schemeClr val="tx1"/>
                </a:solidFill>
                <a:latin typeface="NikoshBAN" panose="02000000000000000000" pitchFamily="2" charset="0"/>
                <a:cs typeface="NikoshBAN" panose="02000000000000000000" pitchFamily="2" charset="0"/>
              </a:rPr>
              <a:t> </a:t>
            </a:r>
            <a:r>
              <a:rPr lang="en-US" sz="4800" b="1" dirty="0" err="1">
                <a:solidFill>
                  <a:schemeClr val="tx1"/>
                </a:solidFill>
                <a:latin typeface="NikoshBAN" panose="02000000000000000000" pitchFamily="2" charset="0"/>
                <a:cs typeface="NikoshBAN" panose="02000000000000000000" pitchFamily="2" charset="0"/>
              </a:rPr>
              <a:t>কি</a:t>
            </a:r>
            <a:r>
              <a:rPr lang="en-US" sz="4800" b="1" dirty="0">
                <a:solidFill>
                  <a:schemeClr val="tx1"/>
                </a:solidFill>
                <a:latin typeface="NikoshBAN" panose="02000000000000000000" pitchFamily="2" charset="0"/>
                <a:cs typeface="NikoshBAN" panose="02000000000000000000" pitchFamily="2" charset="0"/>
              </a:rPr>
              <a:t> </a:t>
            </a:r>
            <a:r>
              <a:rPr lang="en-US" sz="4800" b="1" dirty="0" err="1">
                <a:solidFill>
                  <a:schemeClr val="tx1"/>
                </a:solidFill>
                <a:latin typeface="NikoshBAN" panose="02000000000000000000" pitchFamily="2" charset="0"/>
                <a:cs typeface="NikoshBAN" panose="02000000000000000000" pitchFamily="2" charset="0"/>
              </a:rPr>
              <a:t>ঝুঁকি</a:t>
            </a:r>
            <a:r>
              <a:rPr lang="en-US" sz="4800" b="1" dirty="0">
                <a:solidFill>
                  <a:schemeClr val="tx1"/>
                </a:solidFill>
                <a:latin typeface="NikoshBAN" panose="02000000000000000000" pitchFamily="2" charset="0"/>
                <a:cs typeface="NikoshBAN" panose="02000000000000000000" pitchFamily="2" charset="0"/>
              </a:rPr>
              <a:t> </a:t>
            </a:r>
            <a:r>
              <a:rPr lang="en-US" sz="4800" b="1" dirty="0" err="1">
                <a:solidFill>
                  <a:schemeClr val="tx1"/>
                </a:solidFill>
                <a:latin typeface="NikoshBAN" panose="02000000000000000000" pitchFamily="2" charset="0"/>
                <a:cs typeface="NikoshBAN" panose="02000000000000000000" pitchFamily="2" charset="0"/>
              </a:rPr>
              <a:t>বা</a:t>
            </a:r>
            <a:r>
              <a:rPr lang="en-US" sz="4800" b="1" dirty="0">
                <a:solidFill>
                  <a:schemeClr val="tx1"/>
                </a:solidFill>
                <a:latin typeface="NikoshBAN" panose="02000000000000000000" pitchFamily="2" charset="0"/>
                <a:cs typeface="NikoshBAN" panose="02000000000000000000" pitchFamily="2" charset="0"/>
              </a:rPr>
              <a:t> </a:t>
            </a:r>
            <a:r>
              <a:rPr lang="en-US" sz="4800" b="1" dirty="0" err="1">
                <a:solidFill>
                  <a:schemeClr val="tx1"/>
                </a:solidFill>
                <a:latin typeface="NikoshBAN" panose="02000000000000000000" pitchFamily="2" charset="0"/>
                <a:cs typeface="NikoshBAN" panose="02000000000000000000" pitchFamily="2" charset="0"/>
              </a:rPr>
              <a:t>পার্শ্ব</a:t>
            </a:r>
            <a:r>
              <a:rPr lang="en-US" sz="4800" b="1" dirty="0">
                <a:solidFill>
                  <a:schemeClr val="tx1"/>
                </a:solidFill>
                <a:latin typeface="NikoshBAN" panose="02000000000000000000" pitchFamily="2" charset="0"/>
                <a:cs typeface="NikoshBAN" panose="02000000000000000000" pitchFamily="2" charset="0"/>
              </a:rPr>
              <a:t> </a:t>
            </a:r>
            <a:r>
              <a:rPr lang="en-US" sz="4800" b="1" dirty="0" err="1">
                <a:solidFill>
                  <a:schemeClr val="tx1"/>
                </a:solidFill>
                <a:latin typeface="NikoshBAN" panose="02000000000000000000" pitchFamily="2" charset="0"/>
                <a:cs typeface="NikoshBAN" panose="02000000000000000000" pitchFamily="2" charset="0"/>
              </a:rPr>
              <a:t>প্রতিক্রিয়া</a:t>
            </a:r>
            <a:r>
              <a:rPr lang="en-US" sz="4800" b="1" dirty="0">
                <a:solidFill>
                  <a:schemeClr val="tx1"/>
                </a:solidFill>
                <a:latin typeface="NikoshBAN" panose="02000000000000000000" pitchFamily="2" charset="0"/>
                <a:cs typeface="NikoshBAN" panose="02000000000000000000" pitchFamily="2" charset="0"/>
              </a:rPr>
              <a:t> </a:t>
            </a:r>
            <a:r>
              <a:rPr lang="en-US" sz="4800" b="1" dirty="0" err="1">
                <a:solidFill>
                  <a:schemeClr val="tx1"/>
                </a:solidFill>
                <a:latin typeface="NikoshBAN" panose="02000000000000000000" pitchFamily="2" charset="0"/>
                <a:cs typeface="NikoshBAN" panose="02000000000000000000" pitchFamily="2" charset="0"/>
              </a:rPr>
              <a:t>হয়</a:t>
            </a:r>
            <a:r>
              <a:rPr lang="en-US" sz="4800" b="1" dirty="0">
                <a:solidFill>
                  <a:schemeClr val="tx1"/>
                </a:solidFill>
                <a:latin typeface="NikoshBAN" panose="02000000000000000000" pitchFamily="2" charset="0"/>
                <a:cs typeface="NikoshBAN" panose="02000000000000000000" pitchFamily="2" charset="0"/>
              </a:rPr>
              <a:t> </a:t>
            </a:r>
            <a:r>
              <a:rPr lang="en-US" sz="4800" b="1" dirty="0" err="1">
                <a:solidFill>
                  <a:schemeClr val="tx1"/>
                </a:solidFill>
                <a:latin typeface="NikoshBAN" panose="02000000000000000000" pitchFamily="2" charset="0"/>
                <a:cs typeface="NikoshBAN" panose="02000000000000000000" pitchFamily="2" charset="0"/>
              </a:rPr>
              <a:t>তা</a:t>
            </a:r>
            <a:r>
              <a:rPr lang="en-US" sz="4800" b="1" dirty="0">
                <a:solidFill>
                  <a:schemeClr val="tx1"/>
                </a:solidFill>
                <a:latin typeface="NikoshBAN" panose="02000000000000000000" pitchFamily="2" charset="0"/>
                <a:cs typeface="NikoshBAN" panose="02000000000000000000" pitchFamily="2" charset="0"/>
              </a:rPr>
              <a:t> </a:t>
            </a:r>
            <a:r>
              <a:rPr lang="en-US" sz="4800" b="1" dirty="0" err="1">
                <a:solidFill>
                  <a:schemeClr val="tx1"/>
                </a:solidFill>
                <a:latin typeface="NikoshBAN" panose="02000000000000000000" pitchFamily="2" charset="0"/>
                <a:cs typeface="NikoshBAN" panose="02000000000000000000" pitchFamily="2" charset="0"/>
              </a:rPr>
              <a:t>বর্ণনা</a:t>
            </a:r>
            <a:r>
              <a:rPr lang="en-US" sz="4800" b="1" dirty="0">
                <a:solidFill>
                  <a:schemeClr val="tx1"/>
                </a:solidFill>
                <a:latin typeface="NikoshBAN" panose="02000000000000000000" pitchFamily="2" charset="0"/>
                <a:cs typeface="NikoshBAN" panose="02000000000000000000" pitchFamily="2" charset="0"/>
              </a:rPr>
              <a:t> </a:t>
            </a:r>
            <a:r>
              <a:rPr lang="en-US" sz="4800" b="1" dirty="0" err="1">
                <a:solidFill>
                  <a:schemeClr val="tx1"/>
                </a:solidFill>
                <a:latin typeface="NikoshBAN" panose="02000000000000000000" pitchFamily="2" charset="0"/>
                <a:cs typeface="NikoshBAN" panose="02000000000000000000" pitchFamily="2" charset="0"/>
              </a:rPr>
              <a:t>কর</a:t>
            </a:r>
            <a:r>
              <a:rPr lang="en-US" sz="4800" b="1" dirty="0">
                <a:solidFill>
                  <a:schemeClr val="tx1"/>
                </a:solidFill>
                <a:latin typeface="NikoshBAN" panose="02000000000000000000" pitchFamily="2" charset="0"/>
                <a:cs typeface="NikoshBAN" panose="02000000000000000000" pitchFamily="2" charset="0"/>
              </a:rPr>
              <a:t> </a:t>
            </a:r>
            <a:r>
              <a:rPr lang="bn-BD" sz="4800" b="1" dirty="0">
                <a:solidFill>
                  <a:schemeClr val="tx1"/>
                </a:solidFill>
                <a:latin typeface="NikoshBAN" panose="02000000000000000000" pitchFamily="2" charset="0"/>
                <a:cs typeface="NikoshBAN" panose="02000000000000000000" pitchFamily="2" charset="0"/>
              </a:rPr>
              <a:t>।</a:t>
            </a:r>
            <a:endParaRPr lang="en-US" sz="4800" b="1" dirty="0">
              <a:solidFill>
                <a:schemeClr val="tx1"/>
              </a:solidFill>
              <a:latin typeface="NikoshBAN" panose="02000000000000000000" pitchFamily="2" charset="0"/>
              <a:cs typeface="NikoshBAN" panose="02000000000000000000" pitchFamily="2" charset="0"/>
            </a:endParaRPr>
          </a:p>
        </p:txBody>
      </p:sp>
      <p:grpSp>
        <p:nvGrpSpPr>
          <p:cNvPr id="5" name="Group 4"/>
          <p:cNvGrpSpPr/>
          <p:nvPr/>
        </p:nvGrpSpPr>
        <p:grpSpPr>
          <a:xfrm>
            <a:off x="1404731" y="145774"/>
            <a:ext cx="9064486" cy="3460311"/>
            <a:chOff x="1378227" y="149087"/>
            <a:chExt cx="9064486" cy="3460311"/>
          </a:xfrm>
          <a:scene3d>
            <a:camera prst="orthographicFront">
              <a:rot lat="0" lon="0" rev="0"/>
            </a:camera>
            <a:lightRig rig="contrasting" dir="t">
              <a:rot lat="0" lon="0" rev="1500000"/>
            </a:lightRig>
          </a:scene3d>
        </p:grpSpPr>
        <p:sp>
          <p:nvSpPr>
            <p:cNvPr id="2" name="Round Single Corner Rectangle 1"/>
            <p:cNvSpPr/>
            <p:nvPr/>
          </p:nvSpPr>
          <p:spPr>
            <a:xfrm>
              <a:off x="3373597" y="2282687"/>
              <a:ext cx="5772646" cy="1326711"/>
            </a:xfrm>
            <a:prstGeom prst="round1Rect">
              <a:avLst/>
            </a:prstGeom>
            <a:solidFill>
              <a:schemeClr val="accent4">
                <a:lumMod val="60000"/>
                <a:lumOff val="40000"/>
              </a:schemeClr>
            </a:solidFill>
            <a:ln w="57150">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b="1" i="1" dirty="0">
                  <a:solidFill>
                    <a:schemeClr val="accent2">
                      <a:lumMod val="50000"/>
                    </a:schemeClr>
                  </a:solidFill>
                </a:rPr>
                <a:t>দলীয় কাজ</a:t>
              </a:r>
              <a:endParaRPr lang="en-US" sz="6000" b="1" i="1" dirty="0">
                <a:solidFill>
                  <a:schemeClr val="accent2">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227" y="149087"/>
              <a:ext cx="9064486" cy="2133600"/>
            </a:xfrm>
            <a:prstGeom prst="rect">
              <a:avLst/>
            </a:prstGeom>
            <a:ln>
              <a:noFill/>
            </a:ln>
            <a:effectLst>
              <a:outerShdw blurRad="149987" dist="250190" dir="8460000" algn="ctr">
                <a:srgbClr val="000000">
                  <a:alpha val="28000"/>
                </a:srgbClr>
              </a:outerShdw>
            </a:effectLst>
            <a:sp3d prstMaterial="metal">
              <a:bevelT w="88900" h="88900"/>
            </a:sp3d>
          </p:spPr>
        </p:pic>
      </p:grpSp>
    </p:spTree>
    <p:extLst>
      <p:ext uri="{BB962C8B-B14F-4D97-AF65-F5344CB8AC3E}">
        <p14:creationId xmlns:p14="http://schemas.microsoft.com/office/powerpoint/2010/main" val="22116684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3000" fill="hold"/>
                                        <p:tgtEl>
                                          <p:spTgt spid="3"/>
                                        </p:tgtEl>
                                        <p:attrNameLst>
                                          <p:attrName>ppt_x</p:attrName>
                                        </p:attrNameLst>
                                      </p:cBhvr>
                                      <p:tavLst>
                                        <p:tav tm="0">
                                          <p:val>
                                            <p:strVal val="#ppt_x"/>
                                          </p:val>
                                        </p:tav>
                                        <p:tav tm="100000">
                                          <p:val>
                                            <p:strVal val="#ppt_x"/>
                                          </p:val>
                                        </p:tav>
                                      </p:tavLst>
                                    </p:anim>
                                    <p:anim calcmode="lin" valueType="num">
                                      <p:cBhvr additive="base">
                                        <p:cTn id="13" dur="3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1119048153"/>
              </p:ext>
            </p:extLst>
          </p:nvPr>
        </p:nvGraphicFramePr>
        <p:xfrm>
          <a:off x="-3789363" y="3065463"/>
          <a:ext cx="18724563" cy="1430337"/>
        </p:xfrm>
        <a:graphic>
          <a:graphicData uri="http://schemas.openxmlformats.org/presentationml/2006/ole">
            <mc:AlternateContent xmlns:mc="http://schemas.openxmlformats.org/markup-compatibility/2006">
              <mc:Choice xmlns:v="urn:schemas-microsoft-com:vml" Requires="v">
                <p:oleObj name="Packager Shell Object" showAsIcon="1" r:id="rId4" imgW="3608280" imgH="491040" progId="Package">
                  <p:embed/>
                </p:oleObj>
              </mc:Choice>
              <mc:Fallback>
                <p:oleObj name="Packager Shell Object" showAsIcon="1" r:id="rId4" imgW="3608280" imgH="491040" progId="Package">
                  <p:embed/>
                  <p:pic>
                    <p:nvPicPr>
                      <p:cNvPr id="0" name="Picture 238"/>
                      <p:cNvPicPr>
                        <a:picLocks noChangeAspect="1" noChangeArrowheads="1"/>
                      </p:cNvPicPr>
                      <p:nvPr/>
                    </p:nvPicPr>
                    <p:blipFill>
                      <a:blip r:embed="rId5"/>
                      <a:srcRect/>
                      <a:stretch>
                        <a:fillRect/>
                      </a:stretch>
                    </p:blipFill>
                    <p:spPr bwMode="auto">
                      <a:xfrm>
                        <a:off x="-3789363" y="3065463"/>
                        <a:ext cx="18724563" cy="1430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lowchart: Summing Junction 1"/>
          <p:cNvSpPr/>
          <p:nvPr/>
        </p:nvSpPr>
        <p:spPr>
          <a:xfrm>
            <a:off x="9972675" y="-1"/>
            <a:ext cx="2219325" cy="2871789"/>
          </a:xfrm>
          <a:prstGeom prst="flowChartSummingJunction">
            <a:avLst/>
          </a:prstGeom>
          <a:solidFill>
            <a:schemeClr val="accent6">
              <a:lumMod val="75000"/>
            </a:schemeClr>
          </a:solidFill>
          <a:ln w="762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Summing Junction 3"/>
          <p:cNvSpPr/>
          <p:nvPr/>
        </p:nvSpPr>
        <p:spPr>
          <a:xfrm>
            <a:off x="114300" y="0"/>
            <a:ext cx="2943225" cy="2656745"/>
          </a:xfrm>
          <a:prstGeom prst="flowChartSummingJunction">
            <a:avLst/>
          </a:prstGeom>
          <a:solidFill>
            <a:schemeClr val="accent2">
              <a:lumMod val="50000"/>
            </a:schemeClr>
          </a:solidFill>
          <a:ln w="762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Summing Junction 4"/>
          <p:cNvSpPr/>
          <p:nvPr/>
        </p:nvSpPr>
        <p:spPr>
          <a:xfrm>
            <a:off x="114300" y="4200526"/>
            <a:ext cx="3500438" cy="2500312"/>
          </a:xfrm>
          <a:prstGeom prst="flowChartSummingJunction">
            <a:avLst/>
          </a:prstGeom>
          <a:solidFill>
            <a:schemeClr val="accent3">
              <a:lumMod val="50000"/>
            </a:schemeClr>
          </a:solidFill>
          <a:ln w="762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Summing Junction 5"/>
          <p:cNvSpPr/>
          <p:nvPr/>
        </p:nvSpPr>
        <p:spPr>
          <a:xfrm>
            <a:off x="9058276" y="4200527"/>
            <a:ext cx="3121818" cy="2657474"/>
          </a:xfrm>
          <a:prstGeom prst="flowChartSummingJunction">
            <a:avLst/>
          </a:prstGeom>
          <a:solidFill>
            <a:schemeClr val="tx1"/>
          </a:solidFill>
          <a:ln w="762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59539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4"/>
                                        </p:tgtEl>
                                        <p:attrNameLst>
                                          <p:attrName>ppt_w</p:attrName>
                                        </p:attrNameLst>
                                      </p:cBhvr>
                                      <p:tavLst>
                                        <p:tav tm="0">
                                          <p:val>
                                            <p:strVal val="ppt_w"/>
                                          </p:val>
                                        </p:tav>
                                        <p:tav tm="100000">
                                          <p:val>
                                            <p:fltVal val="0"/>
                                          </p:val>
                                        </p:tav>
                                      </p:tavLst>
                                    </p:anim>
                                    <p:anim calcmode="lin" valueType="num">
                                      <p:cBhvr>
                                        <p:cTn id="13" dur="1000"/>
                                        <p:tgtEl>
                                          <p:spTgt spid="4"/>
                                        </p:tgtEl>
                                        <p:attrNameLst>
                                          <p:attrName>ppt_h</p:attrName>
                                        </p:attrNameLst>
                                      </p:cBhvr>
                                      <p:tavLst>
                                        <p:tav tm="0">
                                          <p:val>
                                            <p:strVal val="ppt_h"/>
                                          </p:val>
                                        </p:tav>
                                        <p:tav tm="100000">
                                          <p:val>
                                            <p:fltVal val="0"/>
                                          </p:val>
                                        </p:tav>
                                      </p:tavLst>
                                    </p:anim>
                                    <p:anim calcmode="lin" valueType="num">
                                      <p:cBhvr>
                                        <p:cTn id="14" dur="1000"/>
                                        <p:tgtEl>
                                          <p:spTgt spid="4"/>
                                        </p:tgtEl>
                                        <p:attrNameLst>
                                          <p:attrName>style.rotation</p:attrName>
                                        </p:attrNameLst>
                                      </p:cBhvr>
                                      <p:tavLst>
                                        <p:tav tm="0">
                                          <p:val>
                                            <p:fltVal val="0"/>
                                          </p:val>
                                        </p:tav>
                                        <p:tav tm="100000">
                                          <p:val>
                                            <p:fltVal val="90"/>
                                          </p:val>
                                        </p:tav>
                                      </p:tavLst>
                                    </p:anim>
                                    <p:animEffect transition="out" filter="fade">
                                      <p:cBhvr>
                                        <p:cTn id="15" dur="1000"/>
                                        <p:tgtEl>
                                          <p:spTgt spid="4"/>
                                        </p:tgtEl>
                                      </p:cBhvr>
                                    </p:animEffect>
                                    <p:set>
                                      <p:cBhvr>
                                        <p:cTn id="16" dur="1" fill="hold">
                                          <p:stCondLst>
                                            <p:cond delay="999"/>
                                          </p:stCondLst>
                                        </p:cTn>
                                        <p:tgtEl>
                                          <p:spTgt spid="4"/>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5"/>
                                        </p:tgtEl>
                                        <p:attrNameLst>
                                          <p:attrName>ppt_w</p:attrName>
                                        </p:attrNameLst>
                                      </p:cBhvr>
                                      <p:tavLst>
                                        <p:tav tm="0">
                                          <p:val>
                                            <p:strVal val="ppt_w"/>
                                          </p:val>
                                        </p:tav>
                                        <p:tav tm="100000">
                                          <p:val>
                                            <p:fltVal val="0"/>
                                          </p:val>
                                        </p:tav>
                                      </p:tavLst>
                                    </p:anim>
                                    <p:anim calcmode="lin" valueType="num">
                                      <p:cBhvr>
                                        <p:cTn id="19" dur="1000"/>
                                        <p:tgtEl>
                                          <p:spTgt spid="5"/>
                                        </p:tgtEl>
                                        <p:attrNameLst>
                                          <p:attrName>ppt_h</p:attrName>
                                        </p:attrNameLst>
                                      </p:cBhvr>
                                      <p:tavLst>
                                        <p:tav tm="0">
                                          <p:val>
                                            <p:strVal val="ppt_h"/>
                                          </p:val>
                                        </p:tav>
                                        <p:tav tm="100000">
                                          <p:val>
                                            <p:fltVal val="0"/>
                                          </p:val>
                                        </p:tav>
                                      </p:tavLst>
                                    </p:anim>
                                    <p:anim calcmode="lin" valueType="num">
                                      <p:cBhvr>
                                        <p:cTn id="20" dur="1000"/>
                                        <p:tgtEl>
                                          <p:spTgt spid="5"/>
                                        </p:tgtEl>
                                        <p:attrNameLst>
                                          <p:attrName>style.rotation</p:attrName>
                                        </p:attrNameLst>
                                      </p:cBhvr>
                                      <p:tavLst>
                                        <p:tav tm="0">
                                          <p:val>
                                            <p:fltVal val="0"/>
                                          </p:val>
                                        </p:tav>
                                        <p:tav tm="100000">
                                          <p:val>
                                            <p:fltVal val="90"/>
                                          </p:val>
                                        </p:tav>
                                      </p:tavLst>
                                    </p:anim>
                                    <p:animEffect transition="out" filter="fade">
                                      <p:cBhvr>
                                        <p:cTn id="21" dur="1000"/>
                                        <p:tgtEl>
                                          <p:spTgt spid="5"/>
                                        </p:tgtEl>
                                      </p:cBhvr>
                                    </p:animEffect>
                                    <p:set>
                                      <p:cBhvr>
                                        <p:cTn id="22" dur="1" fill="hold">
                                          <p:stCondLst>
                                            <p:cond delay="999"/>
                                          </p:stCondLst>
                                        </p:cTn>
                                        <p:tgtEl>
                                          <p:spTgt spid="5"/>
                                        </p:tgtEl>
                                        <p:attrNameLst>
                                          <p:attrName>style.visibility</p:attrName>
                                        </p:attrNameLst>
                                      </p:cBhvr>
                                      <p:to>
                                        <p:strVal val="hidden"/>
                                      </p:to>
                                    </p:set>
                                  </p:childTnLst>
                                </p:cTn>
                              </p:par>
                              <p:par>
                                <p:cTn id="23" presetID="31" presetClass="exit" presetSubtype="0" fill="hold" grpId="0" nodeType="withEffect">
                                  <p:stCondLst>
                                    <p:cond delay="0"/>
                                  </p:stCondLst>
                                  <p:childTnLst>
                                    <p:anim calcmode="lin" valueType="num">
                                      <p:cBhvr>
                                        <p:cTn id="24" dur="1000"/>
                                        <p:tgtEl>
                                          <p:spTgt spid="6"/>
                                        </p:tgtEl>
                                        <p:attrNameLst>
                                          <p:attrName>ppt_w</p:attrName>
                                        </p:attrNameLst>
                                      </p:cBhvr>
                                      <p:tavLst>
                                        <p:tav tm="0">
                                          <p:val>
                                            <p:strVal val="ppt_w"/>
                                          </p:val>
                                        </p:tav>
                                        <p:tav tm="100000">
                                          <p:val>
                                            <p:fltVal val="0"/>
                                          </p:val>
                                        </p:tav>
                                      </p:tavLst>
                                    </p:anim>
                                    <p:anim calcmode="lin" valueType="num">
                                      <p:cBhvr>
                                        <p:cTn id="25" dur="1000"/>
                                        <p:tgtEl>
                                          <p:spTgt spid="6"/>
                                        </p:tgtEl>
                                        <p:attrNameLst>
                                          <p:attrName>ppt_h</p:attrName>
                                        </p:attrNameLst>
                                      </p:cBhvr>
                                      <p:tavLst>
                                        <p:tav tm="0">
                                          <p:val>
                                            <p:strVal val="ppt_h"/>
                                          </p:val>
                                        </p:tav>
                                        <p:tav tm="100000">
                                          <p:val>
                                            <p:fltVal val="0"/>
                                          </p:val>
                                        </p:tav>
                                      </p:tavLst>
                                    </p:anim>
                                    <p:anim calcmode="lin" valueType="num">
                                      <p:cBhvr>
                                        <p:cTn id="26" dur="1000"/>
                                        <p:tgtEl>
                                          <p:spTgt spid="6"/>
                                        </p:tgtEl>
                                        <p:attrNameLst>
                                          <p:attrName>style.rotation</p:attrName>
                                        </p:attrNameLst>
                                      </p:cBhvr>
                                      <p:tavLst>
                                        <p:tav tm="0">
                                          <p:val>
                                            <p:fltVal val="0"/>
                                          </p:val>
                                        </p:tav>
                                        <p:tav tm="100000">
                                          <p:val>
                                            <p:fltVal val="90"/>
                                          </p:val>
                                        </p:tav>
                                      </p:tavLst>
                                    </p:anim>
                                    <p:animEffect transition="out" filter="fade">
                                      <p:cBhvr>
                                        <p:cTn id="27" dur="1000"/>
                                        <p:tgtEl>
                                          <p:spTgt spid="6"/>
                                        </p:tgtEl>
                                      </p:cBhvr>
                                    </p:animEffect>
                                    <p:set>
                                      <p:cBhvr>
                                        <p:cTn id="28"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3505" y="2032881"/>
            <a:ext cx="12068495" cy="4790655"/>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3600" dirty="0">
                <a:solidFill>
                  <a:schemeClr val="tx1"/>
                </a:solidFill>
                <a:latin typeface="NikoshBAN" panose="02000000000000000000" pitchFamily="2" charset="0"/>
                <a:cs typeface="NikoshBAN" panose="02000000000000000000" pitchFamily="2" charset="0"/>
              </a:rPr>
              <a:t>এক্সরে মেশিনে টাংস্টেন কুন্ডলির মাঝে উচ্চ বিভবশক্তির তড়িৎ চালনার ফলে কুন্ডলি গরম হয়ে ইলেক্ট্রন নির্গত হয়। একটি চোঙ দ্বারা ইলেক্ট্রনের প্রবাহ নির্দিষ্ট দিকে চালনা করা হয়। চোঙের অপর প্রান্তে একটি ধাতব পাত (টাংস্টেন বা মলিবডেনাম) থাকে। এই উচ্চ গতিসম্পন্ন ইলেকট্রন ধাতব পাতে আঘাত করার ফলে তাপ উৎপন্ন হয় এবং কিছু পরিমান শক্তি বিকিরিত হয়। এই বিকিরিত শক্তির রশ্মিই </a:t>
            </a:r>
            <a:r>
              <a:rPr lang="bn-BD" sz="4400" dirty="0">
                <a:solidFill>
                  <a:schemeClr val="accent6">
                    <a:lumMod val="75000"/>
                  </a:schemeClr>
                </a:solidFill>
                <a:latin typeface="NikoshBAN" panose="02000000000000000000" pitchFamily="2" charset="0"/>
                <a:cs typeface="NikoshBAN" panose="02000000000000000000" pitchFamily="2" charset="0"/>
              </a:rPr>
              <a:t>এক্সরে</a:t>
            </a:r>
            <a:r>
              <a:rPr lang="bn-BD" sz="3600" dirty="0">
                <a:solidFill>
                  <a:schemeClr val="tx1"/>
                </a:solidFill>
                <a:latin typeface="NikoshBAN" panose="02000000000000000000" pitchFamily="2" charset="0"/>
                <a:cs typeface="NikoshBAN" panose="02000000000000000000" pitchFamily="2" charset="0"/>
              </a:rPr>
              <a:t>।</a:t>
            </a:r>
            <a:endParaRPr lang="en-US" sz="3600" dirty="0">
              <a:solidFill>
                <a:schemeClr val="tx1"/>
              </a:solidFill>
              <a:latin typeface="NikoshBAN" panose="02000000000000000000" pitchFamily="2" charset="0"/>
              <a:cs typeface="NikoshBAN" panose="02000000000000000000" pitchFamily="2" charset="0"/>
            </a:endParaRPr>
          </a:p>
        </p:txBody>
      </p:sp>
      <p:sp>
        <p:nvSpPr>
          <p:cNvPr id="12" name="Plus 11"/>
          <p:cNvSpPr/>
          <p:nvPr/>
        </p:nvSpPr>
        <p:spPr>
          <a:xfrm>
            <a:off x="2425149" y="432974"/>
            <a:ext cx="556590" cy="556381"/>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inus 12"/>
          <p:cNvSpPr/>
          <p:nvPr/>
        </p:nvSpPr>
        <p:spPr>
          <a:xfrm>
            <a:off x="1510750" y="125481"/>
            <a:ext cx="516833" cy="307493"/>
          </a:xfrm>
          <a:prstGeom prst="mathMin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751" y="43480"/>
            <a:ext cx="11896217" cy="1844961"/>
            <a:chOff x="0" y="66874"/>
            <a:chExt cx="11896217" cy="1844961"/>
          </a:xfrm>
        </p:grpSpPr>
        <p:grpSp>
          <p:nvGrpSpPr>
            <p:cNvPr id="10" name="Group 9"/>
            <p:cNvGrpSpPr/>
            <p:nvPr/>
          </p:nvGrpSpPr>
          <p:grpSpPr>
            <a:xfrm>
              <a:off x="0" y="66874"/>
              <a:ext cx="11896217" cy="1844961"/>
              <a:chOff x="123505" y="57305"/>
              <a:chExt cx="11896217" cy="1844961"/>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05" y="57305"/>
                <a:ext cx="3066034" cy="1798171"/>
              </a:xfrm>
              <a:prstGeom prst="rect">
                <a:avLst/>
              </a:prstGeom>
              <a:ln w="127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1722" y="92516"/>
                <a:ext cx="3048000" cy="1809750"/>
              </a:xfrm>
              <a:prstGeom prst="rect">
                <a:avLst/>
              </a:prstGeom>
              <a:ln w="28575">
                <a:solidFill>
                  <a:schemeClr val="tx1"/>
                </a:solidFill>
              </a:ln>
            </p:spPr>
          </p:pic>
          <p:sp>
            <p:nvSpPr>
              <p:cNvPr id="4" name="Oval 3"/>
              <p:cNvSpPr/>
              <p:nvPr/>
            </p:nvSpPr>
            <p:spPr>
              <a:xfrm>
                <a:off x="3829879" y="92516"/>
                <a:ext cx="4439478" cy="1809750"/>
              </a:xfrm>
              <a:prstGeom prst="ellipse">
                <a:avLst/>
              </a:prstGeom>
              <a:solidFill>
                <a:schemeClr val="bg1"/>
              </a:solidFill>
              <a:ln w="762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a:solidFill>
                      <a:schemeClr val="tx1"/>
                    </a:solidFill>
                    <a:latin typeface="NikoshBAN" panose="02000000000000000000" pitchFamily="2" charset="0"/>
                    <a:cs typeface="NikoshBAN" panose="02000000000000000000" pitchFamily="2" charset="0"/>
                  </a:rPr>
                  <a:t>এক্সরের কার্যপ্রণালী</a:t>
                </a:r>
                <a:endParaRPr lang="en-US" sz="4000" b="1" dirty="0">
                  <a:solidFill>
                    <a:schemeClr val="tx1"/>
                  </a:solidFill>
                  <a:latin typeface="NikoshBAN" panose="02000000000000000000" pitchFamily="2" charset="0"/>
                  <a:cs typeface="NikoshBAN" panose="02000000000000000000" pitchFamily="2" charset="0"/>
                </a:endParaRPr>
              </a:p>
            </p:txBody>
          </p:sp>
          <p:sp>
            <p:nvSpPr>
              <p:cNvPr id="15" name="Plus 14"/>
              <p:cNvSpPr/>
              <p:nvPr/>
            </p:nvSpPr>
            <p:spPr>
              <a:xfrm>
                <a:off x="2464903" y="364798"/>
                <a:ext cx="556590" cy="556381"/>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inus 15"/>
              <p:cNvSpPr/>
              <p:nvPr/>
            </p:nvSpPr>
            <p:spPr>
              <a:xfrm>
                <a:off x="1550504" y="57305"/>
                <a:ext cx="516833" cy="307493"/>
              </a:xfrm>
              <a:prstGeom prst="mathMin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8217" y="66874"/>
              <a:ext cx="3048000" cy="1795925"/>
            </a:xfrm>
            <a:prstGeom prst="rect">
              <a:avLst/>
            </a:prstGeom>
          </p:spPr>
        </p:pic>
      </p:grpSp>
      <p:sp>
        <p:nvSpPr>
          <p:cNvPr id="14" name="7-Point Star 13"/>
          <p:cNvSpPr/>
          <p:nvPr/>
        </p:nvSpPr>
        <p:spPr>
          <a:xfrm>
            <a:off x="1771650" y="989356"/>
            <a:ext cx="1356135" cy="850050"/>
          </a:xfrm>
          <a:prstGeom prst="star7">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accent6">
                    <a:lumMod val="20000"/>
                    <a:lumOff val="80000"/>
                  </a:schemeClr>
                </a:solidFill>
                <a:latin typeface="NikoshBAN" panose="02000000000000000000" pitchFamily="2" charset="0"/>
                <a:cs typeface="NikoshBAN" panose="02000000000000000000" pitchFamily="2" charset="0"/>
              </a:rPr>
              <a:t>এক্সরে</a:t>
            </a:r>
            <a:endParaRPr lang="en-US" sz="2400" b="1" dirty="0">
              <a:solidFill>
                <a:schemeClr val="accent6">
                  <a:lumMod val="20000"/>
                  <a:lumOff val="8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3993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2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11"/>
                                        </p:tgtEl>
                                        <p:attrNameLst>
                                          <p:attrName>ppt_x</p:attrName>
                                          <p:attrName>ppt_y</p:attrName>
                                        </p:attrNameLst>
                                      </p:cBhvr>
                                    </p:animMotion>
                                    <p:animEffect transition="in" filter="fade">
                                      <p:cBhvr>
                                        <p:cTn id="9" dur="2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3000" fill="hold"/>
                                        <p:tgtEl>
                                          <p:spTgt spid="14"/>
                                        </p:tgtEl>
                                        <p:attrNameLst>
                                          <p:attrName>ppt_x</p:attrName>
                                        </p:attrNameLst>
                                      </p:cBhvr>
                                      <p:tavLst>
                                        <p:tav tm="0">
                                          <p:val>
                                            <p:strVal val="0-#ppt_w/2"/>
                                          </p:val>
                                        </p:tav>
                                        <p:tav tm="100000">
                                          <p:val>
                                            <p:strVal val="#ppt_x"/>
                                          </p:val>
                                        </p:tav>
                                      </p:tavLst>
                                    </p:anim>
                                    <p:anim calcmode="lin" valueType="num">
                                      <p:cBhvr additive="base">
                                        <p:cTn id="15" dur="30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p:cTn id="20"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1"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2" dur="2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3" dur="2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openDmnd">
          <a:fgClr>
            <a:srgbClr val="00B0F0"/>
          </a:fgClr>
          <a:bgClr>
            <a:schemeClr val="bg1"/>
          </a:bgClr>
        </a:pattFill>
        <a:effectLst/>
      </p:bgPr>
    </p:bg>
    <p:spTree>
      <p:nvGrpSpPr>
        <p:cNvPr id="1" name=""/>
        <p:cNvGrpSpPr/>
        <p:nvPr/>
      </p:nvGrpSpPr>
      <p:grpSpPr>
        <a:xfrm>
          <a:off x="0" y="0"/>
          <a:ext cx="0" cy="0"/>
          <a:chOff x="0" y="0"/>
          <a:chExt cx="0" cy="0"/>
        </a:xfrm>
      </p:grpSpPr>
      <p:sp>
        <p:nvSpPr>
          <p:cNvPr id="5" name="Flowchart: Punched Tape 4"/>
          <p:cNvSpPr/>
          <p:nvPr/>
        </p:nvSpPr>
        <p:spPr>
          <a:xfrm>
            <a:off x="1607127" y="2428643"/>
            <a:ext cx="8991600" cy="4572000"/>
          </a:xfrm>
          <a:prstGeom prst="flowChartPunchedTape">
            <a:avLst/>
          </a:prstGeom>
          <a:blipFill>
            <a:blip r:embed="rId2"/>
            <a:tile tx="0" ty="0" sx="100000" sy="100000" flip="none" algn="tl"/>
          </a:blipFill>
          <a:ln w="762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en-US" sz="3600" b="1" i="1" dirty="0">
                <a:solidFill>
                  <a:schemeClr val="accent4">
                    <a:lumMod val="20000"/>
                    <a:lumOff val="80000"/>
                  </a:schemeClr>
                </a:solidFill>
                <a:latin typeface="NikoshBAN" pitchFamily="2" charset="0"/>
                <a:cs typeface="NikoshBAN" pitchFamily="2" charset="0"/>
              </a:rPr>
              <a:t>১) </a:t>
            </a:r>
            <a:r>
              <a:rPr lang="bn-BD" sz="3600" b="1" i="1" dirty="0">
                <a:solidFill>
                  <a:schemeClr val="accent4">
                    <a:lumMod val="20000"/>
                    <a:lumOff val="80000"/>
                  </a:schemeClr>
                </a:solidFill>
                <a:latin typeface="NikoshBAN" pitchFamily="2" charset="0"/>
                <a:cs typeface="NikoshBAN" pitchFamily="2" charset="0"/>
              </a:rPr>
              <a:t> এক্সরে</a:t>
            </a:r>
            <a:r>
              <a:rPr lang="en-US" sz="3600" b="1" i="1" dirty="0">
                <a:solidFill>
                  <a:schemeClr val="accent4">
                    <a:lumMod val="20000"/>
                    <a:lumOff val="80000"/>
                  </a:schemeClr>
                </a:solidFill>
                <a:latin typeface="NikoshBAN" pitchFamily="2" charset="0"/>
                <a:cs typeface="NikoshBAN" pitchFamily="2" charset="0"/>
              </a:rPr>
              <a:t> </a:t>
            </a:r>
            <a:r>
              <a:rPr lang="en-US" sz="3600" b="1" i="1" dirty="0" err="1">
                <a:solidFill>
                  <a:schemeClr val="accent4">
                    <a:lumMod val="20000"/>
                    <a:lumOff val="80000"/>
                  </a:schemeClr>
                </a:solidFill>
                <a:latin typeface="NikoshBAN" pitchFamily="2" charset="0"/>
                <a:cs typeface="NikoshBAN" pitchFamily="2" charset="0"/>
              </a:rPr>
              <a:t>কাকে</a:t>
            </a:r>
            <a:r>
              <a:rPr lang="en-US" sz="3600" b="1" i="1" dirty="0">
                <a:solidFill>
                  <a:schemeClr val="accent4">
                    <a:lumMod val="20000"/>
                    <a:lumOff val="80000"/>
                  </a:schemeClr>
                </a:solidFill>
                <a:latin typeface="NikoshBAN" pitchFamily="2" charset="0"/>
                <a:cs typeface="NikoshBAN" pitchFamily="2" charset="0"/>
              </a:rPr>
              <a:t> </a:t>
            </a:r>
            <a:r>
              <a:rPr lang="en-US" sz="3600" b="1" i="1" dirty="0" err="1">
                <a:solidFill>
                  <a:schemeClr val="accent4">
                    <a:lumMod val="20000"/>
                    <a:lumOff val="80000"/>
                  </a:schemeClr>
                </a:solidFill>
                <a:latin typeface="NikoshBAN" pitchFamily="2" charset="0"/>
                <a:cs typeface="NikoshBAN" pitchFamily="2" charset="0"/>
              </a:rPr>
              <a:t>বলে</a:t>
            </a:r>
            <a:r>
              <a:rPr lang="en-US" sz="3600" b="1" i="1" dirty="0">
                <a:solidFill>
                  <a:schemeClr val="accent4">
                    <a:lumMod val="20000"/>
                    <a:lumOff val="80000"/>
                  </a:schemeClr>
                </a:solidFill>
                <a:latin typeface="NikoshBAN" pitchFamily="2" charset="0"/>
                <a:cs typeface="NikoshBAN" pitchFamily="2" charset="0"/>
              </a:rPr>
              <a:t>?</a:t>
            </a:r>
          </a:p>
          <a:p>
            <a:pPr lvl="1" algn="just"/>
            <a:r>
              <a:rPr lang="en-US" sz="3600" b="1" i="1" dirty="0">
                <a:solidFill>
                  <a:schemeClr val="accent4">
                    <a:lumMod val="20000"/>
                    <a:lumOff val="80000"/>
                  </a:schemeClr>
                </a:solidFill>
                <a:latin typeface="NikoshBAN" pitchFamily="2" charset="0"/>
                <a:cs typeface="NikoshBAN" pitchFamily="2" charset="0"/>
              </a:rPr>
              <a:t>২</a:t>
            </a:r>
            <a:r>
              <a:rPr lang="bn-BD" sz="3600" b="1" i="1" dirty="0">
                <a:solidFill>
                  <a:schemeClr val="accent4">
                    <a:lumMod val="20000"/>
                    <a:lumOff val="80000"/>
                  </a:schemeClr>
                </a:solidFill>
                <a:latin typeface="NikoshBAN" pitchFamily="2" charset="0"/>
                <a:cs typeface="NikoshBAN" pitchFamily="2" charset="0"/>
              </a:rPr>
              <a:t>)  এক্সরে কে এবং কত সালে আবিষ্কার করেছিলেন</a:t>
            </a:r>
            <a:r>
              <a:rPr lang="en-US" sz="3600" b="1" i="1" dirty="0">
                <a:solidFill>
                  <a:schemeClr val="accent4">
                    <a:lumMod val="20000"/>
                    <a:lumOff val="80000"/>
                  </a:schemeClr>
                </a:solidFill>
                <a:latin typeface="NikoshBAN" pitchFamily="2" charset="0"/>
                <a:cs typeface="NikoshBAN" pitchFamily="2" charset="0"/>
              </a:rPr>
              <a:t>?</a:t>
            </a:r>
          </a:p>
          <a:p>
            <a:pPr lvl="1" algn="just"/>
            <a:r>
              <a:rPr lang="en-US" sz="3600" b="1" i="1" dirty="0">
                <a:solidFill>
                  <a:schemeClr val="accent4">
                    <a:lumMod val="20000"/>
                    <a:lumOff val="80000"/>
                  </a:schemeClr>
                </a:solidFill>
                <a:latin typeface="NikoshBAN" pitchFamily="2" charset="0"/>
                <a:cs typeface="NikoshBAN" pitchFamily="2" charset="0"/>
              </a:rPr>
              <a:t>৩)</a:t>
            </a:r>
            <a:r>
              <a:rPr lang="bn-BD" sz="3600" b="1" i="1" dirty="0">
                <a:solidFill>
                  <a:schemeClr val="accent4">
                    <a:lumMod val="20000"/>
                    <a:lumOff val="80000"/>
                  </a:schemeClr>
                </a:solidFill>
                <a:latin typeface="NikoshBAN" pitchFamily="2" charset="0"/>
                <a:cs typeface="NikoshBAN" pitchFamily="2" charset="0"/>
              </a:rPr>
              <a:t>  এক্সরে কি কি কাজে ব্যবহার করা হয় </a:t>
            </a:r>
            <a:r>
              <a:rPr lang="en-US" sz="3600" b="1" i="1" dirty="0">
                <a:solidFill>
                  <a:schemeClr val="accent4">
                    <a:lumMod val="20000"/>
                    <a:lumOff val="80000"/>
                  </a:schemeClr>
                </a:solidFill>
                <a:latin typeface="NikoshBAN" pitchFamily="2" charset="0"/>
                <a:cs typeface="NikoshBAN" pitchFamily="2" charset="0"/>
              </a:rPr>
              <a:t>?</a:t>
            </a:r>
          </a:p>
          <a:p>
            <a:pPr lvl="1" algn="just"/>
            <a:r>
              <a:rPr lang="en-US" sz="3600" b="1" i="1" dirty="0">
                <a:solidFill>
                  <a:schemeClr val="accent4">
                    <a:lumMod val="20000"/>
                    <a:lumOff val="80000"/>
                  </a:schemeClr>
                </a:solidFill>
                <a:latin typeface="NikoshBAN" pitchFamily="2" charset="0"/>
                <a:cs typeface="NikoshBAN" pitchFamily="2" charset="0"/>
              </a:rPr>
              <a:t>৪) </a:t>
            </a:r>
            <a:r>
              <a:rPr lang="bn-BD" sz="3600" b="1" i="1" dirty="0">
                <a:solidFill>
                  <a:schemeClr val="accent4">
                    <a:lumMod val="20000"/>
                    <a:lumOff val="80000"/>
                  </a:schemeClr>
                </a:solidFill>
                <a:latin typeface="NikoshBAN" pitchFamily="2" charset="0"/>
                <a:cs typeface="NikoshBAN" pitchFamily="2" charset="0"/>
              </a:rPr>
              <a:t> এক্সরের ঝুঁকি বা পার্শ্ব প্রতিক্রিয়া</a:t>
            </a:r>
            <a:r>
              <a:rPr lang="en-US" sz="3600" b="1" i="1" dirty="0">
                <a:solidFill>
                  <a:schemeClr val="accent4">
                    <a:lumMod val="20000"/>
                    <a:lumOff val="80000"/>
                  </a:schemeClr>
                </a:solidFill>
                <a:latin typeface="NikoshBAN" pitchFamily="2" charset="0"/>
                <a:cs typeface="NikoshBAN" pitchFamily="2" charset="0"/>
              </a:rPr>
              <a:t> </a:t>
            </a:r>
            <a:r>
              <a:rPr lang="en-US" sz="3600" b="1" i="1" dirty="0" err="1">
                <a:solidFill>
                  <a:schemeClr val="accent4">
                    <a:lumMod val="20000"/>
                    <a:lumOff val="80000"/>
                  </a:schemeClr>
                </a:solidFill>
                <a:latin typeface="NikoshBAN" pitchFamily="2" charset="0"/>
                <a:cs typeface="NikoshBAN" pitchFamily="2" charset="0"/>
              </a:rPr>
              <a:t>কি</a:t>
            </a:r>
            <a:r>
              <a:rPr lang="en-US" sz="3600" b="1" i="1" dirty="0">
                <a:solidFill>
                  <a:schemeClr val="accent4">
                    <a:lumMod val="20000"/>
                    <a:lumOff val="80000"/>
                  </a:schemeClr>
                </a:solidFill>
                <a:latin typeface="NikoshBAN" pitchFamily="2" charset="0"/>
                <a:cs typeface="NikoshBAN" pitchFamily="2" charset="0"/>
              </a:rPr>
              <a:t> </a:t>
            </a:r>
            <a:r>
              <a:rPr lang="en-US" sz="3600" b="1" i="1" dirty="0" err="1">
                <a:solidFill>
                  <a:schemeClr val="accent4">
                    <a:lumMod val="20000"/>
                    <a:lumOff val="80000"/>
                  </a:schemeClr>
                </a:solidFill>
                <a:latin typeface="NikoshBAN" pitchFamily="2" charset="0"/>
                <a:cs typeface="NikoshBAN" pitchFamily="2" charset="0"/>
              </a:rPr>
              <a:t>কি</a:t>
            </a:r>
            <a:r>
              <a:rPr lang="en-US" sz="3600" b="1" i="1" dirty="0">
                <a:solidFill>
                  <a:schemeClr val="accent4">
                    <a:lumMod val="20000"/>
                    <a:lumOff val="80000"/>
                  </a:schemeClr>
                </a:solidFill>
                <a:latin typeface="NikoshBAN" pitchFamily="2" charset="0"/>
                <a:cs typeface="NikoshBAN" pitchFamily="2" charset="0"/>
              </a:rPr>
              <a:t>?</a:t>
            </a:r>
          </a:p>
          <a:p>
            <a:pPr lvl="1" algn="just"/>
            <a:r>
              <a:rPr lang="en-US" sz="3600" b="1" i="1" dirty="0">
                <a:solidFill>
                  <a:schemeClr val="accent4">
                    <a:lumMod val="20000"/>
                    <a:lumOff val="80000"/>
                  </a:schemeClr>
                </a:solidFill>
                <a:latin typeface="NikoshBAN" pitchFamily="2" charset="0"/>
                <a:cs typeface="NikoshBAN" pitchFamily="2" charset="0"/>
              </a:rPr>
              <a:t>৫) </a:t>
            </a:r>
            <a:r>
              <a:rPr lang="bn-BD" sz="3600" b="1" i="1" dirty="0">
                <a:solidFill>
                  <a:schemeClr val="accent4">
                    <a:lumMod val="20000"/>
                    <a:lumOff val="80000"/>
                  </a:schemeClr>
                </a:solidFill>
                <a:latin typeface="NikoshBAN" pitchFamily="2" charset="0"/>
                <a:cs typeface="NikoshBAN" pitchFamily="2" charset="0"/>
              </a:rPr>
              <a:t> এক্সরে রশ্মি কিভাবে উৎপন্ন হয় ?</a:t>
            </a:r>
            <a:endParaRPr lang="en-US" sz="3600" b="1" i="1" dirty="0">
              <a:solidFill>
                <a:schemeClr val="accent4">
                  <a:lumMod val="20000"/>
                  <a:lumOff val="80000"/>
                </a:schemeClr>
              </a:solidFill>
              <a:latin typeface="NikoshBAN" pitchFamily="2" charset="0"/>
              <a:cs typeface="NikoshBAN" pitchFamily="2" charset="0"/>
            </a:endParaRPr>
          </a:p>
        </p:txBody>
      </p:sp>
      <p:grpSp>
        <p:nvGrpSpPr>
          <p:cNvPr id="6" name="Group 5"/>
          <p:cNvGrpSpPr/>
          <p:nvPr/>
        </p:nvGrpSpPr>
        <p:grpSpPr>
          <a:xfrm>
            <a:off x="872836" y="127605"/>
            <a:ext cx="10079182" cy="2061413"/>
            <a:chOff x="872836" y="127605"/>
            <a:chExt cx="10079182" cy="2061413"/>
          </a:xfrm>
        </p:grpSpPr>
        <p:sp>
          <p:nvSpPr>
            <p:cNvPr id="4" name="Down Ribbon 3"/>
            <p:cNvSpPr/>
            <p:nvPr/>
          </p:nvSpPr>
          <p:spPr>
            <a:xfrm>
              <a:off x="872836" y="152400"/>
              <a:ext cx="10079182" cy="2036618"/>
            </a:xfrm>
            <a:prstGeom prst="ribbon">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rgbClr val="7030A0"/>
                  </a:solidFill>
                  <a:latin typeface="NikoshBAN" pitchFamily="2" charset="0"/>
                  <a:cs typeface="NikoshBAN" pitchFamily="2" charset="0"/>
                </a:rPr>
                <a:t>ম</a:t>
              </a:r>
              <a:r>
                <a:rPr lang="bn-BD" sz="8000" b="1" dirty="0">
                  <a:solidFill>
                    <a:srgbClr val="7030A0"/>
                  </a:solidFill>
                  <a:latin typeface="NikoshBAN" pitchFamily="2" charset="0"/>
                  <a:cs typeface="NikoshBAN" pitchFamily="2" charset="0"/>
                </a:rPr>
                <a:t>ূ</a:t>
              </a:r>
              <a:r>
                <a:rPr lang="en-US" sz="8000" b="1" dirty="0" err="1">
                  <a:solidFill>
                    <a:srgbClr val="7030A0"/>
                  </a:solidFill>
                  <a:latin typeface="NikoshBAN" pitchFamily="2" charset="0"/>
                  <a:cs typeface="NikoshBAN" pitchFamily="2" charset="0"/>
                </a:rPr>
                <a:t>ল্যায়ন</a:t>
              </a:r>
              <a:endParaRPr lang="en-US" sz="8000" b="1" dirty="0">
                <a:solidFill>
                  <a:srgbClr val="7030A0"/>
                </a:solidFill>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3377" y="127605"/>
              <a:ext cx="1485900" cy="2061413"/>
            </a:xfrm>
            <a:prstGeom prst="rect">
              <a:avLst/>
            </a:prstGeom>
          </p:spPr>
        </p:pic>
      </p:grpSp>
    </p:spTree>
    <p:extLst>
      <p:ext uri="{BB962C8B-B14F-4D97-AF65-F5344CB8AC3E}">
        <p14:creationId xmlns:p14="http://schemas.microsoft.com/office/powerpoint/2010/main" val="267174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0-#ppt_w/2"/>
                                          </p:val>
                                        </p:tav>
                                        <p:tav tm="100000">
                                          <p:val>
                                            <p:strVal val="#ppt_x"/>
                                          </p:val>
                                        </p:tav>
                                      </p:tavLst>
                                    </p:anim>
                                    <p:anim calcmode="lin" valueType="num">
                                      <p:cBhvr additive="base">
                                        <p:cTn id="8" dur="3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by="(-#ppt_w*2)" calcmode="lin" valueType="num">
                                      <p:cBhvr rctx="PPT">
                                        <p:cTn id="13" dur="1000" autoRev="1" fill="hold">
                                          <p:stCondLst>
                                            <p:cond delay="0"/>
                                          </p:stCondLst>
                                        </p:cTn>
                                        <p:tgtEl>
                                          <p:spTgt spid="5"/>
                                        </p:tgtEl>
                                        <p:attrNameLst>
                                          <p:attrName>ppt_w</p:attrName>
                                        </p:attrNameLst>
                                      </p:cBhvr>
                                    </p:anim>
                                    <p:anim by="(#ppt_w*0.50)" calcmode="lin" valueType="num">
                                      <p:cBhvr>
                                        <p:cTn id="14" dur="1000" decel="50000" autoRev="1" fill="hold">
                                          <p:stCondLst>
                                            <p:cond delay="0"/>
                                          </p:stCondLst>
                                        </p:cTn>
                                        <p:tgtEl>
                                          <p:spTgt spid="5"/>
                                        </p:tgtEl>
                                        <p:attrNameLst>
                                          <p:attrName>ppt_x</p:attrName>
                                        </p:attrNameLst>
                                      </p:cBhvr>
                                    </p:anim>
                                    <p:anim from="(-#ppt_h/2)" to="(#ppt_y)" calcmode="lin" valueType="num">
                                      <p:cBhvr>
                                        <p:cTn id="15" dur="2000" fill="hold">
                                          <p:stCondLst>
                                            <p:cond delay="0"/>
                                          </p:stCondLst>
                                        </p:cTn>
                                        <p:tgtEl>
                                          <p:spTgt spid="5"/>
                                        </p:tgtEl>
                                        <p:attrNameLst>
                                          <p:attrName>ppt_y</p:attrName>
                                        </p:attrNameLst>
                                      </p:cBhvr>
                                    </p:anim>
                                    <p:animRot by="21600000">
                                      <p:cBhvr>
                                        <p:cTn id="16" dur="2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Up Arrow Callout 9"/>
          <p:cNvSpPr/>
          <p:nvPr/>
        </p:nvSpPr>
        <p:spPr>
          <a:xfrm>
            <a:off x="1331738" y="3514262"/>
            <a:ext cx="9329737" cy="3220278"/>
          </a:xfrm>
          <a:prstGeom prst="upArrowCallout">
            <a:avLst/>
          </a:prstGeom>
          <a:solidFill>
            <a:srgbClr val="00B050"/>
          </a:solidFill>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a:solidFill>
                  <a:srgbClr val="C00000"/>
                </a:solidFill>
                <a:latin typeface="NikoshBAN" pitchFamily="2" charset="0"/>
                <a:cs typeface="NikoshBAN" pitchFamily="2" charset="0"/>
              </a:rPr>
              <a:t> </a:t>
            </a:r>
            <a:r>
              <a:rPr lang="bn-BD" sz="4800" b="1" dirty="0">
                <a:solidFill>
                  <a:srgbClr val="001A2E"/>
                </a:solidFill>
                <a:latin typeface="NikoshBAN" pitchFamily="2" charset="0"/>
                <a:cs typeface="NikoshBAN" pitchFamily="2" charset="0"/>
              </a:rPr>
              <a:t>এক্সরের </a:t>
            </a:r>
            <a:r>
              <a:rPr lang="en-US" sz="4800" b="1" dirty="0" err="1">
                <a:solidFill>
                  <a:srgbClr val="001A2E"/>
                </a:solidFill>
                <a:latin typeface="NikoshBAN" pitchFamily="2" charset="0"/>
                <a:cs typeface="NikoshBAN" pitchFamily="2" charset="0"/>
              </a:rPr>
              <a:t>কার্যপ্রণালী</a:t>
            </a:r>
            <a:r>
              <a:rPr lang="en-US" sz="4800" b="1" dirty="0">
                <a:solidFill>
                  <a:srgbClr val="001A2E"/>
                </a:solidFill>
                <a:latin typeface="NikoshBAN" pitchFamily="2" charset="0"/>
                <a:cs typeface="NikoshBAN" pitchFamily="2" charset="0"/>
              </a:rPr>
              <a:t> </a:t>
            </a:r>
            <a:r>
              <a:rPr lang="en-US" sz="4800" b="1" dirty="0" err="1">
                <a:solidFill>
                  <a:srgbClr val="001A2E"/>
                </a:solidFill>
                <a:latin typeface="NikoshBAN" pitchFamily="2" charset="0"/>
                <a:cs typeface="NikoshBAN" pitchFamily="2" charset="0"/>
              </a:rPr>
              <a:t>ব্যাখ্যা</a:t>
            </a:r>
            <a:r>
              <a:rPr lang="en-US" sz="4800" b="1" dirty="0">
                <a:solidFill>
                  <a:srgbClr val="001A2E"/>
                </a:solidFill>
                <a:latin typeface="NikoshBAN" pitchFamily="2" charset="0"/>
                <a:cs typeface="NikoshBAN" pitchFamily="2" charset="0"/>
              </a:rPr>
              <a:t> </a:t>
            </a:r>
            <a:r>
              <a:rPr lang="en-US" sz="4800" b="1" dirty="0" err="1">
                <a:solidFill>
                  <a:srgbClr val="001A2E"/>
                </a:solidFill>
                <a:latin typeface="NikoshBAN" pitchFamily="2" charset="0"/>
                <a:cs typeface="NikoshBAN" pitchFamily="2" charset="0"/>
              </a:rPr>
              <a:t>কর</a:t>
            </a:r>
            <a:r>
              <a:rPr lang="bn-BD" sz="4800" b="1" dirty="0">
                <a:solidFill>
                  <a:srgbClr val="001A2E"/>
                </a:solidFill>
                <a:latin typeface="NikoshBAN" pitchFamily="2" charset="0"/>
                <a:cs typeface="NikoshBAN" pitchFamily="2" charset="0"/>
              </a:rPr>
              <a:t>।</a:t>
            </a:r>
            <a:endParaRPr lang="en-US" sz="4800" b="1" dirty="0">
              <a:solidFill>
                <a:srgbClr val="001A2E"/>
              </a:solidFill>
              <a:latin typeface="NikoshBAN" pitchFamily="2" charset="0"/>
              <a:cs typeface="NikoshBAN" pitchFamily="2" charset="0"/>
            </a:endParaRPr>
          </a:p>
        </p:txBody>
      </p:sp>
      <p:grpSp>
        <p:nvGrpSpPr>
          <p:cNvPr id="3" name="Group 2"/>
          <p:cNvGrpSpPr/>
          <p:nvPr/>
        </p:nvGrpSpPr>
        <p:grpSpPr>
          <a:xfrm>
            <a:off x="2270760" y="655320"/>
            <a:ext cx="6583680" cy="3078480"/>
            <a:chOff x="2729948" y="0"/>
            <a:chExt cx="6533322" cy="3180522"/>
          </a:xfrm>
          <a:effectLst>
            <a:glow rad="228600">
              <a:schemeClr val="accent5">
                <a:satMod val="175000"/>
                <a:alpha val="40000"/>
              </a:schemeClr>
            </a:glow>
          </a:effectLst>
          <a:scene3d>
            <a:camera prst="perspectiveFront" fov="5100000">
              <a:rot lat="0" lon="2100000" rev="0"/>
            </a:camera>
            <a:lightRig rig="flood" dir="t">
              <a:rot lat="0" lon="0" rev="13800000"/>
            </a:lightRig>
          </a:scene3d>
        </p:grpSpPr>
        <p:sp>
          <p:nvSpPr>
            <p:cNvPr id="7" name="Horizontal Scroll 6"/>
            <p:cNvSpPr/>
            <p:nvPr/>
          </p:nvSpPr>
          <p:spPr>
            <a:xfrm>
              <a:off x="2729948" y="2023474"/>
              <a:ext cx="6533322" cy="1157048"/>
            </a:xfrm>
            <a:prstGeom prst="horizontalScroll">
              <a:avLst/>
            </a:prstGeom>
            <a:solidFill>
              <a:schemeClr val="accent1">
                <a:lumMod val="60000"/>
                <a:lumOff val="40000"/>
              </a:schemeClr>
            </a:solidFill>
            <a:ln w="38100">
              <a:noFill/>
            </a:ln>
            <a:effectLst>
              <a:glow rad="63500">
                <a:schemeClr val="accent1">
                  <a:satMod val="175000"/>
                  <a:alpha val="40000"/>
                </a:schemeClr>
              </a:glow>
              <a:outerShdw blurRad="184150" dist="241300" dir="11520000" sx="110000" sy="110000" algn="ctr">
                <a:srgbClr val="000000">
                  <a:alpha val="18000"/>
                </a:srgbClr>
              </a:outerShdw>
            </a:effectLst>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solidFill>
                    <a:schemeClr val="bg2">
                      <a:lumMod val="10000"/>
                    </a:schemeClr>
                  </a:solidFill>
                  <a:latin typeface="NikoshBAN" pitchFamily="2" charset="0"/>
                  <a:cs typeface="NikoshBAN" pitchFamily="2" charset="0"/>
                </a:rPr>
                <a:t>বাড়ির</a:t>
              </a:r>
              <a:r>
                <a:rPr lang="en-US" sz="5400" b="1" dirty="0">
                  <a:solidFill>
                    <a:schemeClr val="bg2">
                      <a:lumMod val="10000"/>
                    </a:schemeClr>
                  </a:solidFill>
                  <a:latin typeface="NikoshBAN" pitchFamily="2" charset="0"/>
                  <a:cs typeface="NikoshBAN" pitchFamily="2" charset="0"/>
                </a:rPr>
                <a:t> </a:t>
              </a:r>
              <a:r>
                <a:rPr lang="en-US" sz="5400" b="1" dirty="0" err="1">
                  <a:solidFill>
                    <a:schemeClr val="bg2">
                      <a:lumMod val="10000"/>
                    </a:schemeClr>
                  </a:solidFill>
                  <a:latin typeface="NikoshBAN" pitchFamily="2" charset="0"/>
                  <a:cs typeface="NikoshBAN" pitchFamily="2" charset="0"/>
                </a:rPr>
                <a:t>কাজ</a:t>
              </a:r>
              <a:endParaRPr lang="en-US" sz="5400" b="1" dirty="0">
                <a:solidFill>
                  <a:schemeClr val="bg2">
                    <a:lumMod val="10000"/>
                  </a:schemeClr>
                </a:solidFill>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5964" y="0"/>
              <a:ext cx="6321287" cy="2266122"/>
            </a:xfrm>
            <a:prstGeom prst="rect">
              <a:avLst/>
            </a:prstGeom>
            <a:ln>
              <a:noFill/>
            </a:ln>
            <a:effectLst>
              <a:outerShdw blurRad="184150" dist="241300" dir="11520000" sx="110000" sy="110000" algn="ctr">
                <a:srgbClr val="000000">
                  <a:alpha val="18000"/>
                </a:srgbClr>
              </a:outerShdw>
            </a:effectLst>
            <a:sp3d extrusionH="107950" prstMaterial="plastic">
              <a:bevelT w="82550" h="63500" prst="divot"/>
              <a:bevelB/>
            </a:sp3d>
          </p:spPr>
        </p:pic>
      </p:grpSp>
    </p:spTree>
    <p:extLst>
      <p:ext uri="{BB962C8B-B14F-4D97-AF65-F5344CB8AC3E}">
        <p14:creationId xmlns:p14="http://schemas.microsoft.com/office/powerpoint/2010/main" val="218980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3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by="(-#ppt_w*2)" calcmode="lin" valueType="num">
                                      <p:cBhvr rctx="PPT">
                                        <p:cTn id="12" dur="1000" autoRev="1" fill="hold">
                                          <p:stCondLst>
                                            <p:cond delay="0"/>
                                          </p:stCondLst>
                                        </p:cTn>
                                        <p:tgtEl>
                                          <p:spTgt spid="10"/>
                                        </p:tgtEl>
                                        <p:attrNameLst>
                                          <p:attrName>ppt_w</p:attrName>
                                        </p:attrNameLst>
                                      </p:cBhvr>
                                    </p:anim>
                                    <p:anim by="(#ppt_w*0.50)" calcmode="lin" valueType="num">
                                      <p:cBhvr>
                                        <p:cTn id="13" dur="1000" decel="50000" autoRev="1" fill="hold">
                                          <p:stCondLst>
                                            <p:cond delay="0"/>
                                          </p:stCondLst>
                                        </p:cTn>
                                        <p:tgtEl>
                                          <p:spTgt spid="10"/>
                                        </p:tgtEl>
                                        <p:attrNameLst>
                                          <p:attrName>ppt_x</p:attrName>
                                        </p:attrNameLst>
                                      </p:cBhvr>
                                    </p:anim>
                                    <p:anim from="(-#ppt_h/2)" to="(#ppt_y)" calcmode="lin" valueType="num">
                                      <p:cBhvr>
                                        <p:cTn id="14" dur="2000" fill="hold">
                                          <p:stCondLst>
                                            <p:cond delay="0"/>
                                          </p:stCondLst>
                                        </p:cTn>
                                        <p:tgtEl>
                                          <p:spTgt spid="10"/>
                                        </p:tgtEl>
                                        <p:attrNameLst>
                                          <p:attrName>ppt_y</p:attrName>
                                        </p:attrNameLst>
                                      </p:cBhvr>
                                    </p:anim>
                                    <p:animRot by="21600000">
                                      <p:cBhvr>
                                        <p:cTn id="15" dur="2000" fill="hold">
                                          <p:stCondLst>
                                            <p:cond delay="0"/>
                                          </p:stCondLst>
                                        </p:cTn>
                                        <p:tgtEl>
                                          <p:spTgt spid="1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0" presetClass="exit" presetSubtype="0" fill="hold" grpId="1" nodeType="clickEffect">
                                  <p:stCondLst>
                                    <p:cond delay="0"/>
                                  </p:stCondLst>
                                  <p:iterate type="lt">
                                    <p:tmPct val="0"/>
                                  </p:iterate>
                                  <p:childTnLst>
                                    <p:animEffect transition="out" filter="wedge">
                                      <p:cBhvr>
                                        <p:cTn id="19" dur="3000"/>
                                        <p:tgtEl>
                                          <p:spTgt spid="10"/>
                                        </p:tgtEl>
                                      </p:cBhvr>
                                    </p:animEffect>
                                    <p:set>
                                      <p:cBhvr>
                                        <p:cTn id="20" dur="1" fill="hold">
                                          <p:stCondLst>
                                            <p:cond delay="2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01A2E"/>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Plaque 1"/>
          <p:cNvSpPr/>
          <p:nvPr/>
        </p:nvSpPr>
        <p:spPr>
          <a:xfrm>
            <a:off x="98735" y="-38636"/>
            <a:ext cx="11845615" cy="6858000"/>
          </a:xfrm>
          <a:prstGeom prst="plaque">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Bevel 2"/>
          <p:cNvSpPr/>
          <p:nvPr/>
        </p:nvSpPr>
        <p:spPr>
          <a:xfrm>
            <a:off x="2137891" y="434658"/>
            <a:ext cx="8113690" cy="3058733"/>
          </a:xfrm>
          <a:prstGeom prst="bevel">
            <a:avLst/>
          </a:prstGeom>
          <a:blipFill>
            <a:blip r:embed="rId3"/>
            <a:tile tx="0" ty="0" sx="100000" sy="100000" flip="none" algn="tl"/>
          </a:blipFill>
          <a:ln w="76200">
            <a:solidFill>
              <a:schemeClr val="accent6">
                <a:lumMod val="50000"/>
              </a:schemeClr>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b="1" dirty="0" err="1">
                <a:solidFill>
                  <a:srgbClr val="0C1307"/>
                </a:solidFill>
              </a:rPr>
              <a:t>ধন্যবাদ</a:t>
            </a:r>
            <a:endParaRPr lang="en-US" sz="13800" b="1" dirty="0">
              <a:solidFill>
                <a:srgbClr val="0C1307"/>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2137891" y="3493391"/>
            <a:ext cx="8113689" cy="3229379"/>
          </a:xfrm>
          <a:prstGeom prst="rect">
            <a:avLst/>
          </a:prstGeom>
          <a:ln w="76200">
            <a:solidFill>
              <a:srgbClr val="00B050"/>
            </a:solidFill>
          </a:ln>
          <a:scene3d>
            <a:camera prst="orthographicFront"/>
            <a:lightRig rig="threePt" dir="t"/>
          </a:scene3d>
          <a:sp3d>
            <a:bevelT w="152400" h="50800" prst="softRound"/>
          </a:sp3d>
        </p:spPr>
      </p:pic>
    </p:spTree>
    <p:extLst>
      <p:ext uri="{BB962C8B-B14F-4D97-AF65-F5344CB8AC3E}">
        <p14:creationId xmlns:p14="http://schemas.microsoft.com/office/powerpoint/2010/main" val="1859042333"/>
      </p:ext>
    </p:extLst>
  </p:cSld>
  <p:clrMapOvr>
    <a:masterClrMapping/>
  </p:clrMapOvr>
  <p:transition spd="slow" advTm="4000">
    <p:fade/>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by="(-#ppt_w*2)" calcmode="lin" valueType="num">
                                      <p:cBhvr rctx="PPT">
                                        <p:cTn id="13" dur="1000" autoRev="1" fill="hold">
                                          <p:stCondLst>
                                            <p:cond delay="0"/>
                                          </p:stCondLst>
                                        </p:cTn>
                                        <p:tgtEl>
                                          <p:spTgt spid="3"/>
                                        </p:tgtEl>
                                        <p:attrNameLst>
                                          <p:attrName>ppt_w</p:attrName>
                                        </p:attrNameLst>
                                      </p:cBhvr>
                                    </p:anim>
                                    <p:anim by="(#ppt_w*0.50)" calcmode="lin" valueType="num">
                                      <p:cBhvr>
                                        <p:cTn id="14" dur="1000" decel="50000" autoRev="1" fill="hold">
                                          <p:stCondLst>
                                            <p:cond delay="0"/>
                                          </p:stCondLst>
                                        </p:cTn>
                                        <p:tgtEl>
                                          <p:spTgt spid="3"/>
                                        </p:tgtEl>
                                        <p:attrNameLst>
                                          <p:attrName>ppt_x</p:attrName>
                                        </p:attrNameLst>
                                      </p:cBhvr>
                                    </p:anim>
                                    <p:anim from="(-#ppt_h/2)" to="(#ppt_y)" calcmode="lin" valueType="num">
                                      <p:cBhvr>
                                        <p:cTn id="15" dur="2000" fill="hold">
                                          <p:stCondLst>
                                            <p:cond delay="0"/>
                                          </p:stCondLst>
                                        </p:cTn>
                                        <p:tgtEl>
                                          <p:spTgt spid="3"/>
                                        </p:tgtEl>
                                        <p:attrNameLst>
                                          <p:attrName>ppt_y</p:attrName>
                                        </p:attrNameLst>
                                      </p:cBhvr>
                                    </p:anim>
                                    <p:animRot by="21600000">
                                      <p:cBhvr>
                                        <p:cTn id="16" dur="2000" fill="hold">
                                          <p:stCondLst>
                                            <p:cond delay="0"/>
                                          </p:stCondLst>
                                        </p:cTn>
                                        <p:tgtEl>
                                          <p:spTgt spid="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35" presetClass="exit" presetSubtype="0" fill="hold" nodeType="clickEffect">
                                  <p:stCondLst>
                                    <p:cond delay="0"/>
                                  </p:stCondLst>
                                  <p:childTnLst>
                                    <p:animEffect transition="out" filter="fade">
                                      <p:cBhvr>
                                        <p:cTn id="20" dur="3000"/>
                                        <p:tgtEl>
                                          <p:spTgt spid="4"/>
                                        </p:tgtEl>
                                      </p:cBhvr>
                                    </p:animEffect>
                                    <p:anim calcmode="lin" valueType="num">
                                      <p:cBhvr>
                                        <p:cTn id="21" dur="3000"/>
                                        <p:tgtEl>
                                          <p:spTgt spid="4"/>
                                        </p:tgtEl>
                                        <p:attrNameLst>
                                          <p:attrName>style.rotation</p:attrName>
                                        </p:attrNameLst>
                                      </p:cBhvr>
                                      <p:tavLst>
                                        <p:tav tm="0">
                                          <p:val>
                                            <p:fltVal val="0"/>
                                          </p:val>
                                        </p:tav>
                                        <p:tav tm="100000">
                                          <p:val>
                                            <p:fltVal val="720"/>
                                          </p:val>
                                        </p:tav>
                                      </p:tavLst>
                                    </p:anim>
                                    <p:anim calcmode="lin" valueType="num">
                                      <p:cBhvr>
                                        <p:cTn id="22" dur="3000"/>
                                        <p:tgtEl>
                                          <p:spTgt spid="4"/>
                                        </p:tgtEl>
                                        <p:attrNameLst>
                                          <p:attrName>ppt_h</p:attrName>
                                        </p:attrNameLst>
                                      </p:cBhvr>
                                      <p:tavLst>
                                        <p:tav tm="0">
                                          <p:val>
                                            <p:strVal val="ppt_h"/>
                                          </p:val>
                                        </p:tav>
                                        <p:tav tm="100000">
                                          <p:val>
                                            <p:fltVal val="0"/>
                                          </p:val>
                                        </p:tav>
                                      </p:tavLst>
                                    </p:anim>
                                    <p:anim calcmode="lin" valueType="num">
                                      <p:cBhvr>
                                        <p:cTn id="23" dur="3000"/>
                                        <p:tgtEl>
                                          <p:spTgt spid="4"/>
                                        </p:tgtEl>
                                        <p:attrNameLst>
                                          <p:attrName>ppt_w</p:attrName>
                                        </p:attrNameLst>
                                      </p:cBhvr>
                                      <p:tavLst>
                                        <p:tav tm="0">
                                          <p:val>
                                            <p:strVal val="ppt_w"/>
                                          </p:val>
                                        </p:tav>
                                        <p:tav tm="100000">
                                          <p:val>
                                            <p:fltVal val="0"/>
                                          </p:val>
                                        </p:tav>
                                      </p:tavLst>
                                    </p:anim>
                                    <p:set>
                                      <p:cBhvr>
                                        <p:cTn id="24" dur="1" fill="hold">
                                          <p:stCondLst>
                                            <p:cond delay="2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3900" y="85728"/>
            <a:ext cx="3686175" cy="3328988"/>
          </a:xfrm>
          <a:prstGeom prst="rect">
            <a:avLst/>
          </a:prstGeom>
          <a:ln w="57150">
            <a:noFill/>
          </a:ln>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3900" y="3543300"/>
            <a:ext cx="3705225" cy="319087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nvGrpSpPr>
          <p:cNvPr id="15" name="Group 14"/>
          <p:cNvGrpSpPr/>
          <p:nvPr/>
        </p:nvGrpSpPr>
        <p:grpSpPr>
          <a:xfrm>
            <a:off x="1945479" y="889401"/>
            <a:ext cx="8251033" cy="5050630"/>
            <a:chOff x="2024061" y="978696"/>
            <a:chExt cx="8251033" cy="5050630"/>
          </a:xfrm>
        </p:grpSpPr>
        <p:graphicFrame>
          <p:nvGraphicFramePr>
            <p:cNvPr id="13" name="Diagram 12"/>
            <p:cNvGraphicFramePr/>
            <p:nvPr>
              <p:extLst>
                <p:ext uri="{D42A27DB-BD31-4B8C-83A1-F6EECF244321}">
                  <p14:modId xmlns:p14="http://schemas.microsoft.com/office/powerpoint/2010/main" val="3375083077"/>
                </p:ext>
              </p:extLst>
            </p:nvPr>
          </p:nvGraphicFramePr>
          <p:xfrm>
            <a:off x="2024061" y="978696"/>
            <a:ext cx="8251033" cy="50506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Flowchart: Predefined Process 13"/>
            <p:cNvSpPr/>
            <p:nvPr/>
          </p:nvSpPr>
          <p:spPr>
            <a:xfrm>
              <a:off x="5029200" y="4243388"/>
              <a:ext cx="1928812" cy="657225"/>
            </a:xfrm>
            <a:prstGeom prst="flowChartPredefinedProcess">
              <a:avLst/>
            </a:prstGeom>
            <a:solidFill>
              <a:srgbClr val="00206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7635" y="85728"/>
            <a:ext cx="4067177" cy="3200404"/>
          </a:xfrm>
          <a:prstGeom prst="rect">
            <a:avLst/>
          </a:prstGeom>
          <a:ln w="57150">
            <a:noFill/>
          </a:ln>
        </p:spPr>
      </p:pic>
      <p:sp>
        <p:nvSpPr>
          <p:cNvPr id="17" name="Left-Right Arrow 16"/>
          <p:cNvSpPr/>
          <p:nvPr/>
        </p:nvSpPr>
        <p:spPr>
          <a:xfrm>
            <a:off x="4743450" y="5500688"/>
            <a:ext cx="3071813" cy="1033461"/>
          </a:xfrm>
          <a:prstGeom prst="leftRightArrow">
            <a:avLst/>
          </a:prstGeom>
          <a:solidFill>
            <a:schemeClr val="accent5">
              <a:lumMod val="60000"/>
              <a:lumOff val="40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chemeClr val="tx1"/>
                </a:solidFill>
                <a:latin typeface="NikoshBAN" panose="02000000000000000000" pitchFamily="2" charset="0"/>
                <a:cs typeface="NikoshBAN" panose="02000000000000000000" pitchFamily="2" charset="0"/>
              </a:rPr>
              <a:t>চিত্রগুলো কীসের?</a:t>
            </a:r>
            <a:endParaRPr lang="en-US" sz="2800" dirty="0">
              <a:solidFill>
                <a:schemeClr val="tx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10">
            <a:extLst>
              <a:ext uri="{28A0092B-C50C-407E-A947-70E740481C1C}">
                <a14:useLocalDpi xmlns:a14="http://schemas.microsoft.com/office/drawing/2010/main" val="0"/>
              </a:ext>
            </a:extLst>
          </a:blip>
          <a:srcRect t="-5082" r="23373"/>
          <a:stretch/>
        </p:blipFill>
        <p:spPr>
          <a:xfrm>
            <a:off x="61910" y="3286132"/>
            <a:ext cx="4152901" cy="3448041"/>
          </a:xfrm>
          <a:prstGeom prst="rect">
            <a:avLst/>
          </a:prstGeom>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97437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3000"/>
                                        <p:tgtEl>
                                          <p:spTgt spid="15"/>
                                        </p:tgtEl>
                                      </p:cBhvr>
                                    </p:animEffect>
                                    <p:anim calcmode="lin" valueType="num">
                                      <p:cBhvr>
                                        <p:cTn id="8" dur="3000" fill="hold"/>
                                        <p:tgtEl>
                                          <p:spTgt spid="15"/>
                                        </p:tgtEl>
                                        <p:attrNameLst>
                                          <p:attrName>style.rotation</p:attrName>
                                        </p:attrNameLst>
                                      </p:cBhvr>
                                      <p:tavLst>
                                        <p:tav tm="0">
                                          <p:val>
                                            <p:fltVal val="720"/>
                                          </p:val>
                                        </p:tav>
                                        <p:tav tm="100000">
                                          <p:val>
                                            <p:fltVal val="0"/>
                                          </p:val>
                                        </p:tav>
                                      </p:tavLst>
                                    </p:anim>
                                    <p:anim calcmode="lin" valueType="num">
                                      <p:cBhvr>
                                        <p:cTn id="9" dur="3000" fill="hold"/>
                                        <p:tgtEl>
                                          <p:spTgt spid="15"/>
                                        </p:tgtEl>
                                        <p:attrNameLst>
                                          <p:attrName>ppt_h</p:attrName>
                                        </p:attrNameLst>
                                      </p:cBhvr>
                                      <p:tavLst>
                                        <p:tav tm="0">
                                          <p:val>
                                            <p:fltVal val="0"/>
                                          </p:val>
                                        </p:tav>
                                        <p:tav tm="100000">
                                          <p:val>
                                            <p:strVal val="#ppt_h"/>
                                          </p:val>
                                        </p:tav>
                                      </p:tavLst>
                                    </p:anim>
                                    <p:anim calcmode="lin" valueType="num">
                                      <p:cBhvr>
                                        <p:cTn id="10" dur="3000" fill="hold"/>
                                        <p:tgtEl>
                                          <p:spTgt spid="1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3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plus(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17"/>
                                        </p:tgtEl>
                                        <p:attrNameLst>
                                          <p:attrName>style.visibility</p:attrName>
                                        </p:attrNameLst>
                                      </p:cBhvr>
                                      <p:to>
                                        <p:strVal val="visible"/>
                                      </p:to>
                                    </p:set>
                                    <p:anim calcmode="lin" valueType="num">
                                      <p:cBhvr>
                                        <p:cTn id="25" dur="30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6" dur="3000" fill="hold"/>
                                        <p:tgtEl>
                                          <p:spTgt spid="17"/>
                                        </p:tgtEl>
                                        <p:attrNameLst>
                                          <p:attrName>ppt_y</p:attrName>
                                        </p:attrNameLst>
                                      </p:cBhvr>
                                      <p:tavLst>
                                        <p:tav tm="0">
                                          <p:val>
                                            <p:strVal val="#ppt_y"/>
                                          </p:val>
                                        </p:tav>
                                        <p:tav tm="100000">
                                          <p:val>
                                            <p:strVal val="#ppt_y"/>
                                          </p:val>
                                        </p:tav>
                                      </p:tavLst>
                                    </p:anim>
                                    <p:anim calcmode="lin" valueType="num">
                                      <p:cBhvr>
                                        <p:cTn id="27" dur="30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8" dur="30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30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90">
          <a:fgClr>
            <a:srgbClr val="60963C"/>
          </a:fgClr>
          <a:bgClr>
            <a:schemeClr val="bg1"/>
          </a:bgClr>
        </a:pattFill>
        <a:effectLst/>
      </p:bgPr>
    </p:bg>
    <p:spTree>
      <p:nvGrpSpPr>
        <p:cNvPr id="1" name=""/>
        <p:cNvGrpSpPr/>
        <p:nvPr/>
      </p:nvGrpSpPr>
      <p:grpSpPr>
        <a:xfrm>
          <a:off x="0" y="0"/>
          <a:ext cx="0" cy="0"/>
          <a:chOff x="0" y="0"/>
          <a:chExt cx="0" cy="0"/>
        </a:xfrm>
      </p:grpSpPr>
      <p:sp>
        <p:nvSpPr>
          <p:cNvPr id="5" name="Left-Right Arrow 4"/>
          <p:cNvSpPr/>
          <p:nvPr/>
        </p:nvSpPr>
        <p:spPr>
          <a:xfrm>
            <a:off x="1171977" y="200024"/>
            <a:ext cx="9852337" cy="2271327"/>
          </a:xfrm>
          <a:prstGeom prst="leftRightArrow">
            <a:avLst/>
          </a:prstGeom>
          <a:solidFill>
            <a:srgbClr val="5D2884"/>
          </a:solidFill>
          <a:ln w="38100">
            <a:solidFill>
              <a:schemeClr val="accent4">
                <a:lumMod val="75000"/>
              </a:schemeClr>
            </a:solidFill>
          </a:ln>
          <a:scene3d>
            <a:camera prst="orthographicFront"/>
            <a:lightRig rig="flat" dir="tl">
              <a:rot lat="0" lon="0" rev="6600000"/>
            </a:lightRig>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25400" contourW="8890">
              <a:bevelT w="38100" h="31750"/>
              <a:contourClr>
                <a:schemeClr val="accent2">
                  <a:shade val="75000"/>
                </a:schemeClr>
              </a:contourClr>
            </a:sp3d>
          </a:bodyPr>
          <a:lstStyle/>
          <a:p>
            <a:pPr lvl="1" algn="ctr">
              <a:lnSpc>
                <a:spcPct val="150000"/>
              </a:lnSpc>
            </a:pPr>
            <a:r>
              <a:rPr lang="bn-BD"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শিরোনাম</a:t>
            </a:r>
            <a:endParaRPr lang="en-US"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grpSp>
        <p:nvGrpSpPr>
          <p:cNvPr id="8" name="Group 7"/>
          <p:cNvGrpSpPr/>
          <p:nvPr/>
        </p:nvGrpSpPr>
        <p:grpSpPr>
          <a:xfrm>
            <a:off x="1661375" y="3428999"/>
            <a:ext cx="9362939" cy="2614614"/>
            <a:chOff x="1385888" y="3428999"/>
            <a:chExt cx="7500937" cy="1928814"/>
          </a:xfrm>
          <a:scene3d>
            <a:camera prst="orthographicFront">
              <a:rot lat="0" lon="0" rev="0"/>
            </a:camera>
            <a:lightRig rig="glow" dir="t">
              <a:rot lat="0" lon="0" rev="4800000"/>
            </a:lightRig>
          </a:scene3d>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40" r="6864"/>
            <a:stretch/>
          </p:blipFill>
          <p:spPr>
            <a:xfrm>
              <a:off x="1385888" y="3471862"/>
              <a:ext cx="4007955" cy="1885951"/>
            </a:xfrm>
            <a:prstGeom prst="rect">
              <a:avLst/>
            </a:prstGeom>
            <a:ln w="28575">
              <a:noFill/>
            </a:ln>
            <a:effectLst>
              <a:outerShdw blurRad="190500" dist="228600" dir="2700000" algn="ctr">
                <a:srgbClr val="000000">
                  <a:alpha val="30000"/>
                </a:srgbClr>
              </a:outerShdw>
            </a:effectLst>
            <a:sp3d prstMaterial="matte">
              <a:bevelT w="127000" h="63500"/>
            </a:sp3d>
          </p:spPr>
        </p:pic>
        <p:sp>
          <p:nvSpPr>
            <p:cNvPr id="3" name="Flowchart: Stored Data 2"/>
            <p:cNvSpPr/>
            <p:nvPr/>
          </p:nvSpPr>
          <p:spPr>
            <a:xfrm>
              <a:off x="4729162" y="3428999"/>
              <a:ext cx="4157663" cy="1928814"/>
            </a:xfrm>
            <a:prstGeom prst="flowChartOnlineStorage">
              <a:avLst/>
            </a:prstGeom>
            <a:solidFill>
              <a:schemeClr val="tx1"/>
            </a:solidFill>
            <a:ln w="28575">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9600" dirty="0">
                  <a:solidFill>
                    <a:schemeClr val="accent2">
                      <a:lumMod val="20000"/>
                      <a:lumOff val="80000"/>
                    </a:schemeClr>
                  </a:solidFill>
                  <a:latin typeface="NikoshBAN" panose="02000000000000000000" pitchFamily="2" charset="0"/>
                  <a:cs typeface="NikoshBAN" panose="02000000000000000000" pitchFamily="2" charset="0"/>
                </a:rPr>
                <a:t>এক্সরে</a:t>
              </a:r>
              <a:endParaRPr lang="en-US" sz="9600" dirty="0">
                <a:solidFill>
                  <a:schemeClr val="accent2">
                    <a:lumMod val="20000"/>
                    <a:lumOff val="80000"/>
                  </a:schemeClr>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222616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1"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1000" autoRev="1" fill="hold">
                                          <p:stCondLst>
                                            <p:cond delay="0"/>
                                          </p:stCondLst>
                                        </p:cTn>
                                        <p:tgtEl>
                                          <p:spTgt spid="5"/>
                                        </p:tgtEl>
                                        <p:attrNameLst>
                                          <p:attrName>ppt_w</p:attrName>
                                        </p:attrNameLst>
                                      </p:cBhvr>
                                    </p:anim>
                                    <p:anim by="(#ppt_w*0.50)" calcmode="lin" valueType="num">
                                      <p:cBhvr>
                                        <p:cTn id="8" dur="1000" decel="50000" autoRev="1" fill="hold">
                                          <p:stCondLst>
                                            <p:cond delay="0"/>
                                          </p:stCondLst>
                                        </p:cTn>
                                        <p:tgtEl>
                                          <p:spTgt spid="5"/>
                                        </p:tgtEl>
                                        <p:attrNameLst>
                                          <p:attrName>ppt_x</p:attrName>
                                        </p:attrNameLst>
                                      </p:cBhvr>
                                    </p:anim>
                                    <p:anim from="(-#ppt_h/2)" to="(#ppt_y)" calcmode="lin" valueType="num">
                                      <p:cBhvr>
                                        <p:cTn id="9" dur="2000" fill="hold">
                                          <p:stCondLst>
                                            <p:cond delay="0"/>
                                          </p:stCondLst>
                                        </p:cTn>
                                        <p:tgtEl>
                                          <p:spTgt spid="5"/>
                                        </p:tgtEl>
                                        <p:attrNameLst>
                                          <p:attrName>ppt_y</p:attrName>
                                        </p:attrNameLst>
                                      </p:cBhvr>
                                    </p:anim>
                                    <p:animRot by="21600000">
                                      <p:cBhvr>
                                        <p:cTn id="10" dur="2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0" fill="hold"/>
                                        <p:tgtEl>
                                          <p:spTgt spid="8"/>
                                        </p:tgtEl>
                                        <p:attrNameLst>
                                          <p:attrName>ppt_w</p:attrName>
                                        </p:attrNameLst>
                                      </p:cBhvr>
                                      <p:tavLst>
                                        <p:tav tm="0">
                                          <p:val>
                                            <p:fltVal val="0"/>
                                          </p:val>
                                        </p:tav>
                                        <p:tav tm="100000">
                                          <p:val>
                                            <p:strVal val="#ppt_w"/>
                                          </p:val>
                                        </p:tav>
                                      </p:tavLst>
                                    </p:anim>
                                    <p:anim calcmode="lin" valueType="num">
                                      <p:cBhvr>
                                        <p:cTn id="16" dur="3000" fill="hold"/>
                                        <p:tgtEl>
                                          <p:spTgt spid="8"/>
                                        </p:tgtEl>
                                        <p:attrNameLst>
                                          <p:attrName>ppt_h</p:attrName>
                                        </p:attrNameLst>
                                      </p:cBhvr>
                                      <p:tavLst>
                                        <p:tav tm="0">
                                          <p:val>
                                            <p:fltVal val="0"/>
                                          </p:val>
                                        </p:tav>
                                        <p:tav tm="100000">
                                          <p:val>
                                            <p:strVal val="#ppt_h"/>
                                          </p:val>
                                        </p:tav>
                                      </p:tavLst>
                                    </p:anim>
                                    <p:anim calcmode="lin" valueType="num">
                                      <p:cBhvr>
                                        <p:cTn id="17" dur="3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8" dur="3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1FF15"/>
            </a:gs>
            <a:gs pos="48000">
              <a:schemeClr val="accent4">
                <a:lumMod val="97000"/>
                <a:lumOff val="3000"/>
              </a:schemeClr>
            </a:gs>
            <a:gs pos="100000">
              <a:schemeClr val="accent4">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9" name="Right Arrow 8"/>
          <p:cNvSpPr/>
          <p:nvPr/>
        </p:nvSpPr>
        <p:spPr>
          <a:xfrm>
            <a:off x="837126" y="5241702"/>
            <a:ext cx="10200068" cy="1614230"/>
          </a:xfrm>
          <a:prstGeom prst="rightArrow">
            <a:avLst/>
          </a:prstGeom>
          <a:solidFill>
            <a:schemeClr val="tx1"/>
          </a:solidFill>
          <a:ln w="76200">
            <a:solidFill>
              <a:srgbClr val="7030A0"/>
            </a:solidFill>
          </a:ln>
          <a:scene3d>
            <a:camera prst="perspectiveRelaxedModerately"/>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latin typeface="NikoshBAN" panose="02000000000000000000" pitchFamily="2" charset="0"/>
                <a:cs typeface="NikoshBAN" panose="02000000000000000000" pitchFamily="2" charset="0"/>
              </a:rPr>
              <a:t>এক্সরের কাযর্প্রণালী বিস্তারিত ব্যাখ্যা করতে পারবে।</a:t>
            </a:r>
            <a:endParaRPr lang="en-US" sz="4400" dirty="0">
              <a:latin typeface="NikoshBAN" panose="02000000000000000000" pitchFamily="2" charset="0"/>
              <a:cs typeface="NikoshBAN" panose="02000000000000000000" pitchFamily="2" charset="0"/>
            </a:endParaRPr>
          </a:p>
        </p:txBody>
      </p:sp>
      <p:grpSp>
        <p:nvGrpSpPr>
          <p:cNvPr id="10" name="Group 9"/>
          <p:cNvGrpSpPr/>
          <p:nvPr/>
        </p:nvGrpSpPr>
        <p:grpSpPr>
          <a:xfrm>
            <a:off x="2597426" y="225286"/>
            <a:ext cx="7499610" cy="1517672"/>
            <a:chOff x="2597426" y="225286"/>
            <a:chExt cx="7499610" cy="1517672"/>
          </a:xfrm>
        </p:grpSpPr>
        <p:grpSp>
          <p:nvGrpSpPr>
            <p:cNvPr id="8" name="Group 7"/>
            <p:cNvGrpSpPr/>
            <p:nvPr/>
          </p:nvGrpSpPr>
          <p:grpSpPr>
            <a:xfrm>
              <a:off x="2597426" y="225286"/>
              <a:ext cx="7499610" cy="1517672"/>
              <a:chOff x="2356834" y="0"/>
              <a:chExt cx="7688687" cy="3036976"/>
            </a:xfrm>
          </p:grpSpPr>
          <p:sp>
            <p:nvSpPr>
              <p:cNvPr id="3" name="Down Arrow 2"/>
              <p:cNvSpPr/>
              <p:nvPr/>
            </p:nvSpPr>
            <p:spPr>
              <a:xfrm>
                <a:off x="4885979" y="1945946"/>
                <a:ext cx="2138081" cy="109103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ultidocument 6"/>
              <p:cNvSpPr/>
              <p:nvPr/>
            </p:nvSpPr>
            <p:spPr>
              <a:xfrm>
                <a:off x="2356834" y="0"/>
                <a:ext cx="7688687" cy="2253802"/>
              </a:xfrm>
              <a:prstGeom prst="flowChartMultidocument">
                <a:avLst/>
              </a:prstGeom>
              <a:solidFill>
                <a:srgbClr val="0070C0"/>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dirty="0">
                    <a:solidFill>
                      <a:schemeClr val="bg1"/>
                    </a:solidFill>
                    <a:latin typeface="NikoshBAN" panose="02000000000000000000" pitchFamily="2" charset="0"/>
                    <a:cs typeface="NikoshBAN" panose="02000000000000000000" pitchFamily="2" charset="0"/>
                  </a:rPr>
                  <a:t>শিখনফল</a:t>
                </a:r>
                <a:endParaRPr lang="en-US" sz="7200" dirty="0">
                  <a:solidFill>
                    <a:schemeClr val="bg1"/>
                  </a:solidFill>
                  <a:latin typeface="NikoshBAN" panose="02000000000000000000" pitchFamily="2" charset="0"/>
                  <a:cs typeface="NikoshBAN" panose="02000000000000000000" pitchFamily="2" charset="0"/>
                </a:endParaRPr>
              </a:p>
            </p:txBody>
          </p:sp>
        </p:gr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34205" t="11986" r="13987"/>
            <a:stretch/>
          </p:blipFill>
          <p:spPr>
            <a:xfrm>
              <a:off x="2597426" y="466617"/>
              <a:ext cx="1571223" cy="818181"/>
            </a:xfrm>
            <a:prstGeom prst="rect">
              <a:avLst/>
            </a:prstGeom>
          </p:spPr>
        </p:pic>
      </p:grpSp>
      <p:grpSp>
        <p:nvGrpSpPr>
          <p:cNvPr id="16" name="Group 15"/>
          <p:cNvGrpSpPr/>
          <p:nvPr/>
        </p:nvGrpSpPr>
        <p:grpSpPr>
          <a:xfrm>
            <a:off x="-1" y="1404892"/>
            <a:ext cx="9810786" cy="1474629"/>
            <a:chOff x="-1" y="1404892"/>
            <a:chExt cx="9810786" cy="1474629"/>
          </a:xfrm>
        </p:grpSpPr>
        <p:sp>
          <p:nvSpPr>
            <p:cNvPr id="4" name="Right Arrow 3"/>
            <p:cNvSpPr/>
            <p:nvPr/>
          </p:nvSpPr>
          <p:spPr>
            <a:xfrm>
              <a:off x="2086376" y="1404892"/>
              <a:ext cx="7724409" cy="1474629"/>
            </a:xfrm>
            <a:prstGeom prst="rightArrow">
              <a:avLst/>
            </a:prstGeom>
            <a:solidFill>
              <a:srgbClr val="00B0F0"/>
            </a:solidFill>
            <a:ln>
              <a:solidFill>
                <a:srgbClr val="C000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a:solidFill>
                    <a:schemeClr val="tx1"/>
                  </a:solidFill>
                </a:rPr>
                <a:t>এক্সরে কি তা বলতে পারবে। </a:t>
              </a:r>
              <a:endParaRPr lang="en-US" sz="3200" b="1" dirty="0">
                <a:solidFill>
                  <a:schemeClr val="tx1"/>
                </a:solidFill>
              </a:endParaRPr>
            </a:p>
          </p:txBody>
        </p:sp>
        <p:sp>
          <p:nvSpPr>
            <p:cNvPr id="11" name="4-Point Star 10"/>
            <p:cNvSpPr/>
            <p:nvPr/>
          </p:nvSpPr>
          <p:spPr>
            <a:xfrm>
              <a:off x="-1" y="1571625"/>
              <a:ext cx="1043189" cy="1121067"/>
            </a:xfrm>
            <a:prstGeom prst="star4">
              <a:avLst/>
            </a:prstGeom>
            <a:solidFill>
              <a:schemeClr val="accent5">
                <a:lumMod val="75000"/>
              </a:schemeClr>
            </a:solidFill>
            <a:ln w="28575">
              <a:solidFill>
                <a:srgbClr val="0070C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a:latin typeface="NikoshBAN" panose="02000000000000000000" pitchFamily="2" charset="0"/>
                  <a:cs typeface="NikoshBAN" panose="02000000000000000000" pitchFamily="2" charset="0"/>
                </a:rPr>
                <a:t>১</a:t>
              </a:r>
              <a:endParaRPr lang="en-US" sz="2800" b="1" dirty="0">
                <a:latin typeface="NikoshBAN" panose="02000000000000000000" pitchFamily="2" charset="0"/>
                <a:cs typeface="NikoshBAN" panose="02000000000000000000" pitchFamily="2" charset="0"/>
              </a:endParaRPr>
            </a:p>
          </p:txBody>
        </p:sp>
      </p:grpSp>
      <p:grpSp>
        <p:nvGrpSpPr>
          <p:cNvPr id="17" name="Group 16"/>
          <p:cNvGrpSpPr/>
          <p:nvPr/>
        </p:nvGrpSpPr>
        <p:grpSpPr>
          <a:xfrm>
            <a:off x="0" y="2824727"/>
            <a:ext cx="10763822" cy="1416676"/>
            <a:chOff x="0" y="2824727"/>
            <a:chExt cx="10763822" cy="1416676"/>
          </a:xfrm>
        </p:grpSpPr>
        <p:sp>
          <p:nvSpPr>
            <p:cNvPr id="5" name="Right Arrow 4"/>
            <p:cNvSpPr/>
            <p:nvPr/>
          </p:nvSpPr>
          <p:spPr>
            <a:xfrm>
              <a:off x="1687133" y="2824727"/>
              <a:ext cx="9076689" cy="1416676"/>
            </a:xfrm>
            <a:prstGeom prst="rightArrow">
              <a:avLst/>
            </a:prstGeom>
            <a:solidFill>
              <a:schemeClr val="accent2">
                <a:lumMod val="75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a:solidFill>
                    <a:schemeClr val="tx1"/>
                  </a:solidFill>
                  <a:latin typeface="NikoshBAN" panose="02000000000000000000" pitchFamily="2" charset="0"/>
                  <a:cs typeface="NikoshBAN" panose="02000000000000000000" pitchFamily="2" charset="0"/>
                </a:rPr>
                <a:t>এক্সরে</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কি</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কি</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কাজে</a:t>
              </a:r>
              <a:r>
                <a:rPr lang="en-US" sz="3600" b="1" dirty="0">
                  <a:solidFill>
                    <a:schemeClr val="tx1"/>
                  </a:solidFill>
                </a:rPr>
                <a:t> </a:t>
              </a:r>
              <a:r>
                <a:rPr lang="bn-BD" sz="3600" b="1" dirty="0">
                  <a:solidFill>
                    <a:schemeClr val="tx1"/>
                  </a:solidFill>
                  <a:latin typeface="NikoshBAN" panose="02000000000000000000" pitchFamily="2" charset="0"/>
                  <a:cs typeface="NikoshBAN" panose="02000000000000000000" pitchFamily="2" charset="0"/>
                </a:rPr>
                <a:t>ব্যবহার ক</a:t>
              </a:r>
              <a:r>
                <a:rPr lang="en-US" sz="3600" b="1" dirty="0" err="1">
                  <a:solidFill>
                    <a:schemeClr val="tx1"/>
                  </a:solidFill>
                  <a:latin typeface="NikoshBAN" panose="02000000000000000000" pitchFamily="2" charset="0"/>
                  <a:cs typeface="NikoshBAN" panose="02000000000000000000" pitchFamily="2" charset="0"/>
                </a:rPr>
                <a:t>রা</a:t>
              </a:r>
              <a:r>
                <a:rPr lang="bn-BD" sz="3600" b="1" dirty="0">
                  <a:solidFill>
                    <a:schemeClr val="tx1"/>
                  </a:solidFill>
                  <a:latin typeface="NikoshBAN" panose="02000000000000000000" pitchFamily="2" charset="0"/>
                  <a:cs typeface="NikoshBAN" panose="02000000000000000000" pitchFamily="2" charset="0"/>
                </a:rPr>
                <a:t> তা বণর্না করতে পারবে </a:t>
              </a:r>
              <a:r>
                <a:rPr lang="bn-BD" sz="3600" dirty="0">
                  <a:solidFill>
                    <a:schemeClr val="tx1"/>
                  </a:solidFill>
                  <a:latin typeface="NikoshBAN" panose="02000000000000000000" pitchFamily="2" charset="0"/>
                  <a:cs typeface="NikoshBAN" panose="02000000000000000000" pitchFamily="2" charset="0"/>
                </a:rPr>
                <a:t>।</a:t>
              </a:r>
              <a:r>
                <a:rPr lang="bn-BD" sz="2000" dirty="0">
                  <a:latin typeface="NikoshBAN" panose="02000000000000000000" pitchFamily="2" charset="0"/>
                  <a:cs typeface="NikoshBAN" panose="02000000000000000000" pitchFamily="2" charset="0"/>
                </a:rPr>
                <a:t> </a:t>
              </a:r>
              <a:endParaRPr lang="en-US" sz="2000" dirty="0">
                <a:latin typeface="NikoshBAN" panose="02000000000000000000" pitchFamily="2" charset="0"/>
                <a:cs typeface="NikoshBAN" panose="02000000000000000000" pitchFamily="2" charset="0"/>
              </a:endParaRPr>
            </a:p>
          </p:txBody>
        </p:sp>
        <p:sp>
          <p:nvSpPr>
            <p:cNvPr id="13" name="4-Point Star 12"/>
            <p:cNvSpPr/>
            <p:nvPr/>
          </p:nvSpPr>
          <p:spPr>
            <a:xfrm>
              <a:off x="0" y="3014663"/>
              <a:ext cx="837126" cy="1027177"/>
            </a:xfrm>
            <a:prstGeom prst="star4">
              <a:avLst/>
            </a:prstGeom>
            <a:solidFill>
              <a:schemeClr val="accent2">
                <a:lumMod val="50000"/>
              </a:schemeClr>
            </a:solidFill>
            <a:ln w="38100"/>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b="1" dirty="0"/>
                <a:t>২</a:t>
              </a:r>
              <a:endParaRPr lang="en-US" sz="2000" b="1" dirty="0"/>
            </a:p>
          </p:txBody>
        </p:sp>
      </p:grpSp>
      <p:grpSp>
        <p:nvGrpSpPr>
          <p:cNvPr id="18" name="Group 17"/>
          <p:cNvGrpSpPr/>
          <p:nvPr/>
        </p:nvGrpSpPr>
        <p:grpSpPr>
          <a:xfrm>
            <a:off x="-1" y="4116985"/>
            <a:ext cx="10763822" cy="1446688"/>
            <a:chOff x="-1" y="4116985"/>
            <a:chExt cx="10763822" cy="1446688"/>
          </a:xfrm>
        </p:grpSpPr>
        <p:sp>
          <p:nvSpPr>
            <p:cNvPr id="2" name="Right Arrow 1"/>
            <p:cNvSpPr/>
            <p:nvPr/>
          </p:nvSpPr>
          <p:spPr>
            <a:xfrm>
              <a:off x="1249250" y="4116985"/>
              <a:ext cx="9514571" cy="1446688"/>
            </a:xfrm>
            <a:prstGeom prst="rightArrow">
              <a:avLst/>
            </a:prstGeom>
            <a:noFill/>
            <a:ln w="76200">
              <a:solidFill>
                <a:srgbClr val="002060"/>
              </a:solidFill>
            </a:ln>
            <a:effectLst>
              <a:innerShdw blurRad="63500" dist="50800" dir="18900000">
                <a:prstClr val="black">
                  <a:alpha val="50000"/>
                </a:prstClr>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NikoshBAN" panose="02000000000000000000" pitchFamily="2" charset="0"/>
                  <a:cs typeface="NikoshBAN" panose="02000000000000000000" pitchFamily="2" charset="0"/>
                </a:rPr>
                <a:t>এক্সরের</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ঝু</a:t>
              </a:r>
              <a:r>
                <a:rPr lang="bn-BD" sz="4000" b="1" dirty="0">
                  <a:solidFill>
                    <a:schemeClr val="tx1"/>
                  </a:solidFill>
                  <a:latin typeface="NikoshBAN" panose="02000000000000000000" pitchFamily="2" charset="0"/>
                  <a:cs typeface="NikoshBAN" panose="02000000000000000000" pitchFamily="2" charset="0"/>
                </a:rPr>
                <a:t>ঁকি বা পার্শ্ব প্রতিক্রিয়া কি</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কি</a:t>
              </a:r>
              <a:r>
                <a:rPr lang="bn-BD" sz="4000" b="1" dirty="0">
                  <a:solidFill>
                    <a:schemeClr val="tx1"/>
                  </a:solidFill>
                  <a:latin typeface="NikoshBAN" panose="02000000000000000000" pitchFamily="2" charset="0"/>
                  <a:cs typeface="NikoshBAN" panose="02000000000000000000" pitchFamily="2" charset="0"/>
                </a:rPr>
                <a:t> তা বলতে পারবে।</a:t>
              </a:r>
              <a:endParaRPr lang="en-US" sz="4000" b="1" dirty="0">
                <a:solidFill>
                  <a:schemeClr val="tx1"/>
                </a:solidFill>
                <a:latin typeface="NikoshBAN" panose="02000000000000000000" pitchFamily="2" charset="0"/>
                <a:cs typeface="NikoshBAN" panose="02000000000000000000" pitchFamily="2" charset="0"/>
              </a:endParaRPr>
            </a:p>
          </p:txBody>
        </p:sp>
        <p:sp>
          <p:nvSpPr>
            <p:cNvPr id="14" name="4-Point Star 13"/>
            <p:cNvSpPr/>
            <p:nvPr/>
          </p:nvSpPr>
          <p:spPr>
            <a:xfrm>
              <a:off x="-1" y="4363811"/>
              <a:ext cx="837126" cy="877891"/>
            </a:xfrm>
            <a:prstGeom prst="star4">
              <a:avLst/>
            </a:prstGeom>
            <a:solidFill>
              <a:schemeClr val="accent4">
                <a:lumMod val="50000"/>
              </a:schemeClr>
            </a:solidFill>
            <a:ln w="28575"/>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b="1" dirty="0"/>
                <a:t>৩</a:t>
              </a:r>
              <a:endParaRPr lang="en-US" sz="2400" b="1" dirty="0"/>
            </a:p>
          </p:txBody>
        </p:sp>
      </p:grpSp>
      <p:sp>
        <p:nvSpPr>
          <p:cNvPr id="15" name="4-Point Star 14"/>
          <p:cNvSpPr/>
          <p:nvPr/>
        </p:nvSpPr>
        <p:spPr>
          <a:xfrm>
            <a:off x="-1" y="5563673"/>
            <a:ext cx="643943" cy="879990"/>
          </a:xfrm>
          <a:prstGeom prst="star4">
            <a:avLst/>
          </a:prstGeom>
          <a:solidFill>
            <a:schemeClr val="tx1"/>
          </a:solidFill>
          <a:ln w="28575"/>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t>৪</a:t>
            </a:r>
            <a:endParaRPr lang="en-US" sz="2400" dirty="0"/>
          </a:p>
        </p:txBody>
      </p:sp>
    </p:spTree>
    <p:extLst>
      <p:ext uri="{BB962C8B-B14F-4D97-AF65-F5344CB8AC3E}">
        <p14:creationId xmlns:p14="http://schemas.microsoft.com/office/powerpoint/2010/main" val="101625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3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3000" fill="hold"/>
                                        <p:tgtEl>
                                          <p:spTgt spid="16"/>
                                        </p:tgtEl>
                                        <p:attrNameLst>
                                          <p:attrName>ppt_x</p:attrName>
                                        </p:attrNameLst>
                                      </p:cBhvr>
                                      <p:tavLst>
                                        <p:tav tm="0">
                                          <p:val>
                                            <p:strVal val="0-#ppt_w/2"/>
                                          </p:val>
                                        </p:tav>
                                        <p:tav tm="100000">
                                          <p:val>
                                            <p:strVal val="#ppt_x"/>
                                          </p:val>
                                        </p:tav>
                                      </p:tavLst>
                                    </p:anim>
                                    <p:anim calcmode="lin" valueType="num">
                                      <p:cBhvr additive="base">
                                        <p:cTn id="13" dur="3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2"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3000" fill="hold"/>
                                        <p:tgtEl>
                                          <p:spTgt spid="17"/>
                                        </p:tgtEl>
                                        <p:attrNameLst>
                                          <p:attrName>ppt_x</p:attrName>
                                        </p:attrNameLst>
                                      </p:cBhvr>
                                      <p:tavLst>
                                        <p:tav tm="0">
                                          <p:val>
                                            <p:strVal val="#ppt_x+#ppt_w/2"/>
                                          </p:val>
                                        </p:tav>
                                        <p:tav tm="100000">
                                          <p:val>
                                            <p:strVal val="#ppt_x"/>
                                          </p:val>
                                        </p:tav>
                                      </p:tavLst>
                                    </p:anim>
                                    <p:anim calcmode="lin" valueType="num">
                                      <p:cBhvr>
                                        <p:cTn id="19" dur="3000" fill="hold"/>
                                        <p:tgtEl>
                                          <p:spTgt spid="17"/>
                                        </p:tgtEl>
                                        <p:attrNameLst>
                                          <p:attrName>ppt_y</p:attrName>
                                        </p:attrNameLst>
                                      </p:cBhvr>
                                      <p:tavLst>
                                        <p:tav tm="0">
                                          <p:val>
                                            <p:strVal val="#ppt_y"/>
                                          </p:val>
                                        </p:tav>
                                        <p:tav tm="100000">
                                          <p:val>
                                            <p:strVal val="#ppt_y"/>
                                          </p:val>
                                        </p:tav>
                                      </p:tavLst>
                                    </p:anim>
                                    <p:anim calcmode="lin" valueType="num">
                                      <p:cBhvr>
                                        <p:cTn id="20" dur="3000" fill="hold"/>
                                        <p:tgtEl>
                                          <p:spTgt spid="17"/>
                                        </p:tgtEl>
                                        <p:attrNameLst>
                                          <p:attrName>ppt_w</p:attrName>
                                        </p:attrNameLst>
                                      </p:cBhvr>
                                      <p:tavLst>
                                        <p:tav tm="0">
                                          <p:val>
                                            <p:fltVal val="0"/>
                                          </p:val>
                                        </p:tav>
                                        <p:tav tm="100000">
                                          <p:val>
                                            <p:strVal val="#ppt_w"/>
                                          </p:val>
                                        </p:tav>
                                      </p:tavLst>
                                    </p:anim>
                                    <p:anim calcmode="lin" valueType="num">
                                      <p:cBhvr>
                                        <p:cTn id="21" dur="3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1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27" dur="1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28" dur="1500" accel="50000" fill="hold">
                                          <p:stCondLst>
                                            <p:cond delay="1500"/>
                                          </p:stCondLst>
                                        </p:cTn>
                                        <p:tgtEl>
                                          <p:spTgt spid="18"/>
                                        </p:tgtEl>
                                        <p:attrNameLst>
                                          <p:attrName>ppt_w</p:attrName>
                                        </p:attrNameLst>
                                      </p:cBhvr>
                                      <p:tavLst>
                                        <p:tav tm="0">
                                          <p:val>
                                            <p:strVal val="#ppt_w*.05"/>
                                          </p:val>
                                        </p:tav>
                                        <p:tav tm="100000">
                                          <p:val>
                                            <p:strVal val="#ppt_w"/>
                                          </p:val>
                                        </p:tav>
                                      </p:tavLst>
                                    </p:anim>
                                    <p:anim calcmode="lin" valueType="num">
                                      <p:cBhvr>
                                        <p:cTn id="29" dur="3000" fill="hold"/>
                                        <p:tgtEl>
                                          <p:spTgt spid="18"/>
                                        </p:tgtEl>
                                        <p:attrNameLst>
                                          <p:attrName>ppt_h</p:attrName>
                                        </p:attrNameLst>
                                      </p:cBhvr>
                                      <p:tavLst>
                                        <p:tav tm="0">
                                          <p:val>
                                            <p:strVal val="#ppt_h"/>
                                          </p:val>
                                        </p:tav>
                                        <p:tav tm="100000">
                                          <p:val>
                                            <p:strVal val="#ppt_h"/>
                                          </p:val>
                                        </p:tav>
                                      </p:tavLst>
                                    </p:anim>
                                    <p:anim calcmode="lin" valueType="num">
                                      <p:cBhvr>
                                        <p:cTn id="30" dur="1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31" dur="1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32" dur="1500" accel="50000" fill="hold">
                                          <p:stCondLst>
                                            <p:cond delay="1500"/>
                                          </p:stCondLst>
                                        </p:cTn>
                                        <p:tgtEl>
                                          <p:spTgt spid="18"/>
                                        </p:tgtEl>
                                        <p:attrNameLst>
                                          <p:attrName>ppt_y</p:attrName>
                                        </p:attrNameLst>
                                      </p:cBhvr>
                                      <p:tavLst>
                                        <p:tav tm="0">
                                          <p:val>
                                            <p:strVal val="#ppt_y+.1"/>
                                          </p:val>
                                        </p:tav>
                                        <p:tav tm="100000">
                                          <p:val>
                                            <p:strVal val="#ppt_y"/>
                                          </p:val>
                                        </p:tav>
                                      </p:tavLst>
                                    </p:anim>
                                    <p:animEffect transition="in" filter="fade">
                                      <p:cBhvr>
                                        <p:cTn id="33" dur="3000" decel="50000">
                                          <p:stCondLst>
                                            <p:cond delay="0"/>
                                          </p:stCondLst>
                                        </p:cTn>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38" presetClass="entr" presetSubtype="0" accel="50000" fill="hold" grpId="0" nodeType="clickEffect">
                                  <p:stCondLst>
                                    <p:cond delay="0"/>
                                  </p:stCondLst>
                                  <p:iterate type="lt">
                                    <p:tmPct val="50000"/>
                                  </p:iterate>
                                  <p:childTnLst>
                                    <p:set>
                                      <p:cBhvr>
                                        <p:cTn id="37" dur="1" fill="hold">
                                          <p:stCondLst>
                                            <p:cond delay="0"/>
                                          </p:stCondLst>
                                        </p:cTn>
                                        <p:tgtEl>
                                          <p:spTgt spid="15"/>
                                        </p:tgtEl>
                                        <p:attrNameLst>
                                          <p:attrName>style.visibility</p:attrName>
                                        </p:attrNameLst>
                                      </p:cBhvr>
                                      <p:to>
                                        <p:strVal val="visible"/>
                                      </p:to>
                                    </p:set>
                                    <p:set>
                                      <p:cBhvr>
                                        <p:cTn id="38" dur="910" fill="hold">
                                          <p:stCondLst>
                                            <p:cond delay="0"/>
                                          </p:stCondLst>
                                        </p:cTn>
                                        <p:tgtEl>
                                          <p:spTgt spid="15"/>
                                        </p:tgtEl>
                                        <p:attrNameLst>
                                          <p:attrName>style.rotation</p:attrName>
                                        </p:attrNameLst>
                                      </p:cBhvr>
                                      <p:to>
                                        <p:strVal val="-45.0"/>
                                      </p:to>
                                    </p:set>
                                    <p:anim calcmode="lin" valueType="num">
                                      <p:cBhvr>
                                        <p:cTn id="39" dur="910" fill="hold">
                                          <p:stCondLst>
                                            <p:cond delay="910"/>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40" dur="910"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41" dur="312" decel="50000" autoRev="1" fill="hold">
                                          <p:stCondLst>
                                            <p:cond delay="910"/>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42" dur="272" fill="hold">
                                          <p:stCondLst>
                                            <p:cond delay="1728"/>
                                          </p:stCondLst>
                                        </p:cTn>
                                        <p:tgtEl>
                                          <p:spTgt spid="15"/>
                                        </p:tgtEl>
                                        <p:attrNameLst>
                                          <p:attrName>ppt_y</p:attrName>
                                        </p:attrNameLst>
                                      </p:cBhvr>
                                      <p:tavLst>
                                        <p:tav tm="0">
                                          <p:val>
                                            <p:strVal val="#ppt_y-(0.354*#ppt_w-0.172*#ppt_h)"/>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1" presetClass="entr" presetSubtype="0" fill="hold" grpId="0" nodeType="clickEffect">
                                  <p:stCondLst>
                                    <p:cond delay="0"/>
                                  </p:stCondLst>
                                  <p:iterate type="lt">
                                    <p:tmPct val="10000"/>
                                  </p:iterate>
                                  <p:childTnLst>
                                    <p:set>
                                      <p:cBhvr>
                                        <p:cTn id="46" dur="1" fill="hold">
                                          <p:stCondLst>
                                            <p:cond delay="0"/>
                                          </p:stCondLst>
                                        </p:cTn>
                                        <p:tgtEl>
                                          <p:spTgt spid="9"/>
                                        </p:tgtEl>
                                        <p:attrNameLst>
                                          <p:attrName>style.visibility</p:attrName>
                                        </p:attrNameLst>
                                      </p:cBhvr>
                                      <p:to>
                                        <p:strVal val="visible"/>
                                      </p:to>
                                    </p:set>
                                    <p:anim calcmode="lin" valueType="num">
                                      <p:cBhvr>
                                        <p:cTn id="47" dur="2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8" dur="2000" fill="hold"/>
                                        <p:tgtEl>
                                          <p:spTgt spid="9"/>
                                        </p:tgtEl>
                                        <p:attrNameLst>
                                          <p:attrName>ppt_y</p:attrName>
                                        </p:attrNameLst>
                                      </p:cBhvr>
                                      <p:tavLst>
                                        <p:tav tm="0">
                                          <p:val>
                                            <p:strVal val="#ppt_y"/>
                                          </p:val>
                                        </p:tav>
                                        <p:tav tm="100000">
                                          <p:val>
                                            <p:strVal val="#ppt_y"/>
                                          </p:val>
                                        </p:tav>
                                      </p:tavLst>
                                    </p:anim>
                                    <p:anim calcmode="lin" valueType="num">
                                      <p:cBhvr>
                                        <p:cTn id="49" dur="2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50" dur="2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1" dur="20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FF5D"/>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Oval 2"/>
          <p:cNvSpPr/>
          <p:nvPr/>
        </p:nvSpPr>
        <p:spPr>
          <a:xfrm>
            <a:off x="4692749" y="2021191"/>
            <a:ext cx="3497706" cy="2949262"/>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rot="20215544">
            <a:off x="67859" y="4341154"/>
            <a:ext cx="5093384" cy="2022748"/>
          </a:xfrm>
          <a:prstGeom prst="rightArrow">
            <a:avLst/>
          </a:prstGeom>
          <a:solidFill>
            <a:schemeClr val="accent1">
              <a:lumMod val="60000"/>
              <a:lumOff val="40000"/>
            </a:schemeClr>
          </a:solidFill>
          <a:ln w="57150"/>
          <a:scene3d>
            <a:camera prst="perspectiveAbove"/>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schemeClr val="tx1"/>
                </a:solidFill>
                <a:latin typeface="NikoshBAN" panose="02000000000000000000" pitchFamily="2" charset="0"/>
                <a:cs typeface="NikoshBAN" panose="02000000000000000000" pitchFamily="2" charset="0"/>
              </a:rPr>
              <a:t>এক</a:t>
            </a:r>
            <a:r>
              <a:rPr lang="en-US" sz="2800" b="1" i="1" dirty="0">
                <a:solidFill>
                  <a:schemeClr val="tx1"/>
                </a:solidFill>
                <a:latin typeface="NikoshBAN" panose="02000000000000000000" pitchFamily="2" charset="0"/>
                <a:cs typeface="NikoshBAN" panose="02000000000000000000" pitchFamily="2" charset="0"/>
              </a:rPr>
              <a:t> </a:t>
            </a:r>
            <a:r>
              <a:rPr lang="en-US" sz="2800" b="1" i="1" dirty="0" err="1">
                <a:solidFill>
                  <a:schemeClr val="tx1"/>
                </a:solidFill>
                <a:latin typeface="NikoshBAN" panose="02000000000000000000" pitchFamily="2" charset="0"/>
                <a:cs typeface="NikoshBAN" panose="02000000000000000000" pitchFamily="2" charset="0"/>
              </a:rPr>
              <a:t>ধরনের</a:t>
            </a:r>
            <a:r>
              <a:rPr lang="en-US" sz="2800" b="1" i="1" dirty="0">
                <a:solidFill>
                  <a:schemeClr val="tx1"/>
                </a:solidFill>
                <a:latin typeface="NikoshBAN" panose="02000000000000000000" pitchFamily="2" charset="0"/>
                <a:cs typeface="NikoshBAN" panose="02000000000000000000" pitchFamily="2" charset="0"/>
              </a:rPr>
              <a:t> </a:t>
            </a:r>
            <a:r>
              <a:rPr lang="en-US" sz="2800" b="1" i="1" dirty="0" err="1">
                <a:solidFill>
                  <a:schemeClr val="tx1"/>
                </a:solidFill>
                <a:latin typeface="NikoshBAN" panose="02000000000000000000" pitchFamily="2" charset="0"/>
                <a:cs typeface="NikoshBAN" panose="02000000000000000000" pitchFamily="2" charset="0"/>
              </a:rPr>
              <a:t>তাড়িত</a:t>
            </a:r>
            <a:r>
              <a:rPr lang="bn-BD" sz="2800" b="1" i="1" dirty="0">
                <a:solidFill>
                  <a:schemeClr val="tx1"/>
                </a:solidFill>
                <a:latin typeface="NikoshBAN" panose="02000000000000000000" pitchFamily="2" charset="0"/>
                <a:cs typeface="NikoshBAN" panose="02000000000000000000" pitchFamily="2" charset="0"/>
              </a:rPr>
              <a:t> চৌম্বক বিকিরণ যা দৃশ্যমান নয়।</a:t>
            </a:r>
            <a:r>
              <a:rPr lang="en-US" sz="2800" b="1" i="1" dirty="0">
                <a:solidFill>
                  <a:schemeClr val="tx1"/>
                </a:solidFill>
                <a:latin typeface="NikoshBAN" panose="02000000000000000000" pitchFamily="2" charset="0"/>
                <a:cs typeface="NikoshBAN" panose="02000000000000000000" pitchFamily="2" charset="0"/>
              </a:rPr>
              <a:t> </a:t>
            </a:r>
          </a:p>
        </p:txBody>
      </p:sp>
      <p:sp>
        <p:nvSpPr>
          <p:cNvPr id="2" name="Right Arrow 1"/>
          <p:cNvSpPr/>
          <p:nvPr/>
        </p:nvSpPr>
        <p:spPr>
          <a:xfrm rot="1689640">
            <a:off x="92508" y="807536"/>
            <a:ext cx="5103437" cy="1712186"/>
          </a:xfrm>
          <a:prstGeom prst="rightArrow">
            <a:avLst/>
          </a:prstGeom>
          <a:solidFill>
            <a:srgbClr val="00B0F0"/>
          </a:solidFill>
          <a:ln w="57150">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a:solidFill>
                  <a:schemeClr val="tx1"/>
                </a:solidFill>
                <a:latin typeface="NikoshBAN" panose="02000000000000000000" pitchFamily="2" charset="0"/>
                <a:cs typeface="NikoshBAN" panose="02000000000000000000" pitchFamily="2" charset="0"/>
              </a:rPr>
              <a:t>১৮৯৫ সালে জার্মান পদার্থবিজ্ঞানী উইলহেম রনজেন আবিষ্কার করেন।</a:t>
            </a:r>
            <a:endParaRPr lang="en-US" sz="3200" b="1" dirty="0">
              <a:solidFill>
                <a:schemeClr val="tx1"/>
              </a:solidFill>
              <a:latin typeface="NikoshBAN" panose="02000000000000000000" pitchFamily="2" charset="0"/>
              <a:cs typeface="NikoshBAN" panose="02000000000000000000" pitchFamily="2" charset="0"/>
            </a:endParaRPr>
          </a:p>
        </p:txBody>
      </p:sp>
      <p:grpSp>
        <p:nvGrpSpPr>
          <p:cNvPr id="11" name="Group 10"/>
          <p:cNvGrpSpPr/>
          <p:nvPr/>
        </p:nvGrpSpPr>
        <p:grpSpPr>
          <a:xfrm>
            <a:off x="5297923" y="347730"/>
            <a:ext cx="6705187" cy="2322082"/>
            <a:chOff x="5297923" y="347730"/>
            <a:chExt cx="6705187" cy="2322082"/>
          </a:xfrm>
        </p:grpSpPr>
        <p:sp>
          <p:nvSpPr>
            <p:cNvPr id="9" name="Rounded Rectangle 8"/>
            <p:cNvSpPr/>
            <p:nvPr/>
          </p:nvSpPr>
          <p:spPr>
            <a:xfrm>
              <a:off x="5297923" y="347730"/>
              <a:ext cx="6705187" cy="1193997"/>
            </a:xfrm>
            <a:prstGeom prst="roundRect">
              <a:avLst/>
            </a:prstGeom>
            <a:solidFill>
              <a:schemeClr val="accent2">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a:solidFill>
                    <a:schemeClr val="accent3">
                      <a:lumMod val="20000"/>
                      <a:lumOff val="80000"/>
                    </a:schemeClr>
                  </a:solidFill>
                  <a:latin typeface="NikoshBAN" panose="02000000000000000000" pitchFamily="2" charset="0"/>
                  <a:cs typeface="NikoshBAN" panose="02000000000000000000" pitchFamily="2" charset="0"/>
                </a:rPr>
                <a:t>নরম অধাতব বস্তু ভেদ করে চলে যেতে পারে।</a:t>
              </a:r>
              <a:endParaRPr lang="en-US" sz="3600" b="1" dirty="0">
                <a:solidFill>
                  <a:schemeClr val="accent3">
                    <a:lumMod val="20000"/>
                    <a:lumOff val="80000"/>
                  </a:schemeClr>
                </a:solidFill>
                <a:latin typeface="NikoshBAN" panose="02000000000000000000" pitchFamily="2" charset="0"/>
                <a:cs typeface="NikoshBAN" panose="02000000000000000000" pitchFamily="2" charset="0"/>
              </a:endParaRPr>
            </a:p>
          </p:txBody>
        </p:sp>
        <p:sp>
          <p:nvSpPr>
            <p:cNvPr id="10" name="Left Arrow 9"/>
            <p:cNvSpPr/>
            <p:nvPr/>
          </p:nvSpPr>
          <p:spPr>
            <a:xfrm rot="19918989">
              <a:off x="7720439" y="1665260"/>
              <a:ext cx="1719874" cy="1004552"/>
            </a:xfrm>
            <a:prstGeom prst="leftArrow">
              <a:avLst/>
            </a:prstGeom>
            <a:solidFill>
              <a:schemeClr val="accent2">
                <a:lumMod val="50000"/>
              </a:schemeClr>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533363" y="4123441"/>
            <a:ext cx="7327333" cy="2597001"/>
            <a:chOff x="4533363" y="4260998"/>
            <a:chExt cx="7327333" cy="2597001"/>
          </a:xfrm>
          <a:solidFill>
            <a:schemeClr val="tx1">
              <a:lumMod val="95000"/>
              <a:lumOff val="5000"/>
            </a:schemeClr>
          </a:solidFill>
        </p:grpSpPr>
        <p:sp>
          <p:nvSpPr>
            <p:cNvPr id="13" name="Rounded Rectangle 12"/>
            <p:cNvSpPr/>
            <p:nvPr/>
          </p:nvSpPr>
          <p:spPr>
            <a:xfrm>
              <a:off x="4533363" y="5536426"/>
              <a:ext cx="7327333" cy="1321573"/>
            </a:xfrm>
            <a:prstGeom prst="roundRect">
              <a:avLst/>
            </a:prstGeom>
            <a:grpFill/>
            <a:ln w="57150">
              <a:solidFill>
                <a:srgbClr val="FF0000"/>
              </a:solidFill>
            </a:ln>
            <a:effectLst/>
            <a:scene3d>
              <a:camera prst="obliqueTopLeft"/>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accent4">
                      <a:lumMod val="20000"/>
                      <a:lumOff val="80000"/>
                    </a:schemeClr>
                  </a:solidFill>
                  <a:latin typeface="NikoshBAN" panose="02000000000000000000" pitchFamily="2" charset="0"/>
                  <a:cs typeface="NikoshBAN" panose="02000000000000000000" pitchFamily="2" charset="0"/>
                </a:rPr>
                <a:t>দ্রুতগতি সম্পন্ন ইলেকট্রন ধাতব পাতে আঘাত করার ফলে তাপ উৎপন্ন হয় এবং কিছু পরিমাণ শক্তি বিকিরিত হয়। এই বিকিরিত রশ্মিই এটি ।</a:t>
              </a:r>
              <a:endParaRPr lang="en-US" sz="3200" dirty="0">
                <a:solidFill>
                  <a:schemeClr val="accent4">
                    <a:lumMod val="20000"/>
                    <a:lumOff val="80000"/>
                  </a:schemeClr>
                </a:solidFill>
                <a:latin typeface="NikoshBAN" panose="02000000000000000000" pitchFamily="2" charset="0"/>
                <a:cs typeface="NikoshBAN" panose="02000000000000000000" pitchFamily="2" charset="0"/>
              </a:endParaRPr>
            </a:p>
          </p:txBody>
        </p:sp>
        <p:sp>
          <p:nvSpPr>
            <p:cNvPr id="14" name="Up Arrow 13"/>
            <p:cNvSpPr/>
            <p:nvPr/>
          </p:nvSpPr>
          <p:spPr>
            <a:xfrm rot="18467816">
              <a:off x="8240704" y="3780011"/>
              <a:ext cx="1022226" cy="1984199"/>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p:cNvSpPr/>
          <p:nvPr/>
        </p:nvSpPr>
        <p:spPr>
          <a:xfrm>
            <a:off x="4885405" y="2129824"/>
            <a:ext cx="3112394" cy="267801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Pour">
              <a:avLst/>
            </a:prstTxWarp>
          </a:bodyPr>
          <a:lstStyle/>
          <a:p>
            <a:pPr algn="ctr"/>
            <a:r>
              <a:rPr lang="bn-BD" sz="7200" dirty="0">
                <a:solidFill>
                  <a:srgbClr val="B1FF15"/>
                </a:solidFill>
                <a:latin typeface="NikoshBAN" panose="02000000000000000000" pitchFamily="2" charset="0"/>
                <a:cs typeface="NikoshBAN" panose="02000000000000000000" pitchFamily="2" charset="0"/>
              </a:rPr>
              <a:t>এক্সরে</a:t>
            </a:r>
            <a:endParaRPr lang="en-US" sz="7200" dirty="0">
              <a:solidFill>
                <a:srgbClr val="B1FF15"/>
              </a:solidFill>
              <a:latin typeface="NikoshBAN" panose="02000000000000000000" pitchFamily="2" charset="0"/>
              <a:cs typeface="NikoshBAN" panose="02000000000000000000" pitchFamily="2" charset="0"/>
            </a:endParaRPr>
          </a:p>
        </p:txBody>
      </p:sp>
      <p:sp>
        <p:nvSpPr>
          <p:cNvPr id="12" name="Oval 11"/>
          <p:cNvSpPr/>
          <p:nvPr/>
        </p:nvSpPr>
        <p:spPr>
          <a:xfrm>
            <a:off x="4692749" y="2021191"/>
            <a:ext cx="3497706" cy="2949262"/>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Pour">
              <a:avLst/>
            </a:prstTxWarp>
          </a:bodyPr>
          <a:lstStyle/>
          <a:p>
            <a:pPr algn="ctr"/>
            <a:r>
              <a:rPr lang="bn-BD" sz="7200" dirty="0">
                <a:solidFill>
                  <a:srgbClr val="B1FF15"/>
                </a:solidFill>
                <a:latin typeface="NikoshBAN" panose="02000000000000000000" pitchFamily="2" charset="0"/>
                <a:cs typeface="NikoshBAN" panose="02000000000000000000" pitchFamily="2" charset="0"/>
              </a:rPr>
              <a:t>এক্সরে</a:t>
            </a:r>
            <a:endParaRPr lang="en-US" sz="7200" dirty="0">
              <a:solidFill>
                <a:srgbClr val="B1FF15"/>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848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3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3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3000" fill="hold"/>
                                        <p:tgtEl>
                                          <p:spTgt spid="2"/>
                                        </p:tgtEl>
                                        <p:attrNameLst>
                                          <p:attrName>ppt_x</p:attrName>
                                        </p:attrNameLst>
                                      </p:cBhvr>
                                      <p:tavLst>
                                        <p:tav tm="0">
                                          <p:val>
                                            <p:strVal val="0-#ppt_w/2"/>
                                          </p:val>
                                        </p:tav>
                                        <p:tav tm="100000">
                                          <p:val>
                                            <p:strVal val="#ppt_x"/>
                                          </p:val>
                                        </p:tav>
                                      </p:tavLst>
                                    </p:anim>
                                    <p:anim calcmode="lin" valueType="num">
                                      <p:cBhvr additive="base">
                                        <p:cTn id="26" dur="3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3000" fill="hold"/>
                                        <p:tgtEl>
                                          <p:spTgt spid="4"/>
                                        </p:tgtEl>
                                        <p:attrNameLst>
                                          <p:attrName>ppt_x</p:attrName>
                                        </p:attrNameLst>
                                      </p:cBhvr>
                                      <p:tavLst>
                                        <p:tav tm="0">
                                          <p:val>
                                            <p:strVal val="#ppt_x"/>
                                          </p:val>
                                        </p:tav>
                                        <p:tav tm="100000">
                                          <p:val>
                                            <p:strVal val="#ppt_x"/>
                                          </p:val>
                                        </p:tav>
                                      </p:tavLst>
                                    </p:anim>
                                    <p:anim calcmode="lin" valueType="num">
                                      <p:cBhvr additive="base">
                                        <p:cTn id="3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3000" fill="hold"/>
                                        <p:tgtEl>
                                          <p:spTgt spid="11"/>
                                        </p:tgtEl>
                                        <p:attrNameLst>
                                          <p:attrName>ppt_x</p:attrName>
                                        </p:attrNameLst>
                                      </p:cBhvr>
                                      <p:tavLst>
                                        <p:tav tm="0">
                                          <p:val>
                                            <p:strVal val="1+#ppt_w/2"/>
                                          </p:val>
                                        </p:tav>
                                        <p:tav tm="100000">
                                          <p:val>
                                            <p:strVal val="#ppt_x"/>
                                          </p:val>
                                        </p:tav>
                                      </p:tavLst>
                                    </p:anim>
                                    <p:anim calcmode="lin" valueType="num">
                                      <p:cBhvr additive="base">
                                        <p:cTn id="38" dur="3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3000" fill="hold"/>
                                        <p:tgtEl>
                                          <p:spTgt spid="15"/>
                                        </p:tgtEl>
                                        <p:attrNameLst>
                                          <p:attrName>ppt_x</p:attrName>
                                        </p:attrNameLst>
                                      </p:cBhvr>
                                      <p:tavLst>
                                        <p:tav tm="0">
                                          <p:val>
                                            <p:strVal val="1+#ppt_w/2"/>
                                          </p:val>
                                        </p:tav>
                                        <p:tav tm="100000">
                                          <p:val>
                                            <p:strVal val="#ppt_x"/>
                                          </p:val>
                                        </p:tav>
                                      </p:tavLst>
                                    </p:anim>
                                    <p:anim calcmode="lin" valueType="num">
                                      <p:cBhvr additive="base">
                                        <p:cTn id="44" dur="3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4" grpId="0" animBg="1"/>
      <p:bldP spid="2" grpId="0" animBg="1"/>
      <p:bldP spid="17"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48000">
              <a:schemeClr val="accent4">
                <a:lumMod val="97000"/>
                <a:lumOff val="3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3" name="Right Arrow 2"/>
          <p:cNvSpPr/>
          <p:nvPr/>
        </p:nvSpPr>
        <p:spPr>
          <a:xfrm>
            <a:off x="1072294" y="4840940"/>
            <a:ext cx="4276578" cy="1369945"/>
          </a:xfrm>
          <a:prstGeom prst="rightArrow">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i="1" dirty="0">
                <a:solidFill>
                  <a:srgbClr val="000000"/>
                </a:solidFill>
                <a:latin typeface="NikoshBAN" panose="02000000000000000000" pitchFamily="2" charset="0"/>
                <a:cs typeface="NikoshBAN" panose="02000000000000000000" pitchFamily="2" charset="0"/>
              </a:rPr>
              <a:t>একক কাজ</a:t>
            </a:r>
            <a:endParaRPr lang="en-US" sz="5400" b="1" i="1" dirty="0">
              <a:solidFill>
                <a:srgbClr val="000000"/>
              </a:solidFill>
              <a:latin typeface="NikoshBAN" panose="02000000000000000000" pitchFamily="2" charset="0"/>
              <a:cs typeface="NikoshBAN" panose="02000000000000000000" pitchFamily="2" charset="0"/>
            </a:endParaRPr>
          </a:p>
        </p:txBody>
      </p:sp>
      <p:sp>
        <p:nvSpPr>
          <p:cNvPr id="6" name="Explosion 1 5"/>
          <p:cNvSpPr/>
          <p:nvPr/>
        </p:nvSpPr>
        <p:spPr>
          <a:xfrm>
            <a:off x="6305421" y="4269544"/>
            <a:ext cx="5753686" cy="2588456"/>
          </a:xfrm>
          <a:prstGeom prst="irregularSeal1">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a:solidFill>
                  <a:schemeClr val="tx1"/>
                </a:solidFill>
              </a:rPr>
              <a:t>এক্সরে কি ?</a:t>
            </a:r>
            <a:endParaRPr lang="en-US" sz="4800" b="1" dirty="0">
              <a:solidFill>
                <a:schemeClr val="tx1"/>
              </a:solidFill>
            </a:endParaRPr>
          </a:p>
        </p:txBody>
      </p:sp>
      <p:sp>
        <p:nvSpPr>
          <p:cNvPr id="5" name="Rounded Rectangle 4"/>
          <p:cNvSpPr/>
          <p:nvPr/>
        </p:nvSpPr>
        <p:spPr>
          <a:xfrm>
            <a:off x="571500" y="201898"/>
            <a:ext cx="10915650" cy="3460685"/>
          </a:xfrm>
          <a:prstGeom prst="roundRect">
            <a:avLst/>
          </a:prstGeom>
          <a:blipFill>
            <a:blip r:embed="rId3" cstate="print"/>
            <a:stretch>
              <a:fillRect/>
            </a:stretch>
          </a:blipFill>
          <a:ln w="571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8941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2000" fill="hold"/>
                                        <p:tgtEl>
                                          <p:spTgt spid="3"/>
                                        </p:tgtEl>
                                        <p:attrNameLst>
                                          <p:attrName>ppt_y</p:attrName>
                                        </p:attrNameLst>
                                      </p:cBhvr>
                                      <p:tavLst>
                                        <p:tav tm="0">
                                          <p:val>
                                            <p:strVal val="#ppt_y"/>
                                          </p:val>
                                        </p:tav>
                                        <p:tav tm="100000">
                                          <p:val>
                                            <p:strVal val="#ppt_y"/>
                                          </p:val>
                                        </p:tav>
                                      </p:tavLst>
                                    </p:anim>
                                    <p:anim calcmode="lin" valueType="num">
                                      <p:cBhvr>
                                        <p:cTn id="14" dur="2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2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000" tmFilter="0,0; .5, 1; 1, 1"/>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1"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870">
                                          <p:stCondLst>
                                            <p:cond delay="0"/>
                                          </p:stCondLst>
                                        </p:cTn>
                                        <p:tgtEl>
                                          <p:spTgt spid="6"/>
                                        </p:tgtEl>
                                      </p:cBhvr>
                                    </p:animEffect>
                                    <p:anim calcmode="lin" valueType="num">
                                      <p:cBhvr>
                                        <p:cTn id="22" dur="2733"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3" dur="99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4" dur="996" tmFilter="0, 0; 0.125,0.2665; 0.25,0.4; 0.375,0.465; 0.5,0.5;  0.625,0.535; 0.75,0.6; 0.875,0.7335; 1,1">
                                          <p:stCondLst>
                                            <p:cond delay="996"/>
                                          </p:stCondLst>
                                        </p:cTn>
                                        <p:tgtEl>
                                          <p:spTgt spid="6"/>
                                        </p:tgtEl>
                                        <p:attrNameLst>
                                          <p:attrName>ppt_y</p:attrName>
                                        </p:attrNameLst>
                                      </p:cBhvr>
                                      <p:tavLst>
                                        <p:tav tm="0" fmla="#ppt_y-sin(pi*$)/9">
                                          <p:val>
                                            <p:fltVal val="0"/>
                                          </p:val>
                                        </p:tav>
                                        <p:tav tm="100000">
                                          <p:val>
                                            <p:fltVal val="1"/>
                                          </p:val>
                                        </p:tav>
                                      </p:tavLst>
                                    </p:anim>
                                    <p:anim calcmode="lin" valueType="num">
                                      <p:cBhvr>
                                        <p:cTn id="25" dur="498" tmFilter="0, 0; 0.125,0.2665; 0.25,0.4; 0.375,0.465; 0.5,0.5;  0.625,0.535; 0.75,0.6; 0.875,0.7335; 1,1">
                                          <p:stCondLst>
                                            <p:cond delay="1986"/>
                                          </p:stCondLst>
                                        </p:cTn>
                                        <p:tgtEl>
                                          <p:spTgt spid="6"/>
                                        </p:tgtEl>
                                        <p:attrNameLst>
                                          <p:attrName>ppt_y</p:attrName>
                                        </p:attrNameLst>
                                      </p:cBhvr>
                                      <p:tavLst>
                                        <p:tav tm="0" fmla="#ppt_y-sin(pi*$)/27">
                                          <p:val>
                                            <p:fltVal val="0"/>
                                          </p:val>
                                        </p:tav>
                                        <p:tav tm="100000">
                                          <p:val>
                                            <p:fltVal val="1"/>
                                          </p:val>
                                        </p:tav>
                                      </p:tavLst>
                                    </p:anim>
                                    <p:anim calcmode="lin" valueType="num">
                                      <p:cBhvr>
                                        <p:cTn id="26" dur="246" tmFilter="0, 0; 0.125,0.2665; 0.25,0.4; 0.375,0.465; 0.5,0.5;  0.625,0.535; 0.75,0.6; 0.875,0.7335; 1,1">
                                          <p:stCondLst>
                                            <p:cond delay="2484"/>
                                          </p:stCondLst>
                                        </p:cTn>
                                        <p:tgtEl>
                                          <p:spTgt spid="6"/>
                                        </p:tgtEl>
                                        <p:attrNameLst>
                                          <p:attrName>ppt_y</p:attrName>
                                        </p:attrNameLst>
                                      </p:cBhvr>
                                      <p:tavLst>
                                        <p:tav tm="0" fmla="#ppt_y-sin(pi*$)/81">
                                          <p:val>
                                            <p:fltVal val="0"/>
                                          </p:val>
                                        </p:tav>
                                        <p:tav tm="100000">
                                          <p:val>
                                            <p:fltVal val="1"/>
                                          </p:val>
                                        </p:tav>
                                      </p:tavLst>
                                    </p:anim>
                                    <p:animScale>
                                      <p:cBhvr>
                                        <p:cTn id="27" dur="39">
                                          <p:stCondLst>
                                            <p:cond delay="975"/>
                                          </p:stCondLst>
                                        </p:cTn>
                                        <p:tgtEl>
                                          <p:spTgt spid="6"/>
                                        </p:tgtEl>
                                      </p:cBhvr>
                                      <p:to x="100000" y="60000"/>
                                    </p:animScale>
                                    <p:animScale>
                                      <p:cBhvr>
                                        <p:cTn id="28" dur="249" decel="50000">
                                          <p:stCondLst>
                                            <p:cond delay="1014"/>
                                          </p:stCondLst>
                                        </p:cTn>
                                        <p:tgtEl>
                                          <p:spTgt spid="6"/>
                                        </p:tgtEl>
                                      </p:cBhvr>
                                      <p:to x="100000" y="100000"/>
                                    </p:animScale>
                                    <p:animScale>
                                      <p:cBhvr>
                                        <p:cTn id="29" dur="39">
                                          <p:stCondLst>
                                            <p:cond delay="1968"/>
                                          </p:stCondLst>
                                        </p:cTn>
                                        <p:tgtEl>
                                          <p:spTgt spid="6"/>
                                        </p:tgtEl>
                                      </p:cBhvr>
                                      <p:to x="100000" y="80000"/>
                                    </p:animScale>
                                    <p:animScale>
                                      <p:cBhvr>
                                        <p:cTn id="30" dur="249" decel="50000">
                                          <p:stCondLst>
                                            <p:cond delay="2007"/>
                                          </p:stCondLst>
                                        </p:cTn>
                                        <p:tgtEl>
                                          <p:spTgt spid="6"/>
                                        </p:tgtEl>
                                      </p:cBhvr>
                                      <p:to x="100000" y="100000"/>
                                    </p:animScale>
                                    <p:animScale>
                                      <p:cBhvr>
                                        <p:cTn id="31" dur="39">
                                          <p:stCondLst>
                                            <p:cond delay="2463"/>
                                          </p:stCondLst>
                                        </p:cTn>
                                        <p:tgtEl>
                                          <p:spTgt spid="6"/>
                                        </p:tgtEl>
                                      </p:cBhvr>
                                      <p:to x="100000" y="90000"/>
                                    </p:animScale>
                                    <p:animScale>
                                      <p:cBhvr>
                                        <p:cTn id="32" dur="249" decel="50000">
                                          <p:stCondLst>
                                            <p:cond delay="2502"/>
                                          </p:stCondLst>
                                        </p:cTn>
                                        <p:tgtEl>
                                          <p:spTgt spid="6"/>
                                        </p:tgtEl>
                                      </p:cBhvr>
                                      <p:to x="100000" y="100000"/>
                                    </p:animScale>
                                    <p:animScale>
                                      <p:cBhvr>
                                        <p:cTn id="33" dur="39">
                                          <p:stCondLst>
                                            <p:cond delay="2712"/>
                                          </p:stCondLst>
                                        </p:cTn>
                                        <p:tgtEl>
                                          <p:spTgt spid="6"/>
                                        </p:tgtEl>
                                      </p:cBhvr>
                                      <p:to x="100000" y="95000"/>
                                    </p:animScale>
                                    <p:animScale>
                                      <p:cBhvr>
                                        <p:cTn id="34" dur="249" decel="50000">
                                          <p:stCondLst>
                                            <p:cond delay="2751"/>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1"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6">
                <a:lumMod val="40000"/>
                <a:lumOff val="60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59" y="79513"/>
            <a:ext cx="3915177" cy="2524258"/>
          </a:xfrm>
          <a:prstGeom prst="rect">
            <a:avLst/>
          </a:prstGeom>
          <a:ln w="57150">
            <a:solidFill>
              <a:schemeClr val="tx1">
                <a:lumMod val="95000"/>
                <a:lumOff val="5000"/>
              </a:schemeClr>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4118" y="79512"/>
            <a:ext cx="3567449" cy="2524260"/>
          </a:xfrm>
          <a:prstGeom prst="rect">
            <a:avLst/>
          </a:prstGeom>
          <a:ln w="57150">
            <a:solidFill>
              <a:schemeClr val="tx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94" y="3558323"/>
            <a:ext cx="3915176" cy="2539821"/>
          </a:xfrm>
          <a:prstGeom prst="rect">
            <a:avLst/>
          </a:prstGeom>
          <a:ln w="28575">
            <a:solidFill>
              <a:schemeClr val="tx1"/>
            </a:solidFill>
          </a:ln>
        </p:spPr>
      </p:pic>
      <p:sp>
        <p:nvSpPr>
          <p:cNvPr id="11" name="Rounded Rectangle 10"/>
          <p:cNvSpPr/>
          <p:nvPr/>
        </p:nvSpPr>
        <p:spPr>
          <a:xfrm>
            <a:off x="66259" y="2674243"/>
            <a:ext cx="3915177" cy="734096"/>
          </a:xfrm>
          <a:prstGeom prst="roundRect">
            <a:avLst/>
          </a:prstGeom>
          <a:solidFill>
            <a:schemeClr val="tx1"/>
          </a:solidFill>
          <a:ln>
            <a:solidFill>
              <a:srgbClr val="FF00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a:solidFill>
                  <a:schemeClr val="accent4">
                    <a:lumMod val="20000"/>
                    <a:lumOff val="80000"/>
                  </a:schemeClr>
                </a:solidFill>
                <a:latin typeface="NikoshBAN" panose="02000000000000000000" pitchFamily="2" charset="0"/>
                <a:cs typeface="NikoshBAN" panose="02000000000000000000" pitchFamily="2" charset="0"/>
              </a:rPr>
              <a:t>ভাঙ্গা হাড় শনাক্তকরণে</a:t>
            </a:r>
            <a:endParaRPr lang="en-US" sz="3200" b="1" dirty="0">
              <a:solidFill>
                <a:schemeClr val="accent4">
                  <a:lumMod val="20000"/>
                  <a:lumOff val="80000"/>
                </a:schemeClr>
              </a:solidFill>
              <a:latin typeface="NikoshBAN" panose="02000000000000000000" pitchFamily="2" charset="0"/>
              <a:cs typeface="NikoshBAN" panose="02000000000000000000" pitchFamily="2" charset="0"/>
            </a:endParaRPr>
          </a:p>
        </p:txBody>
      </p:sp>
      <p:sp>
        <p:nvSpPr>
          <p:cNvPr id="12" name="Rounded Rectangle 11"/>
          <p:cNvSpPr/>
          <p:nvPr/>
        </p:nvSpPr>
        <p:spPr>
          <a:xfrm>
            <a:off x="4192073" y="2674243"/>
            <a:ext cx="3451538" cy="734096"/>
          </a:xfrm>
          <a:prstGeom prst="roundRect">
            <a:avLst/>
          </a:prstGeom>
          <a:solidFill>
            <a:schemeClr val="accent6">
              <a:lumMod val="50000"/>
            </a:schemeClr>
          </a:solidFill>
          <a:ln>
            <a:solidFill>
              <a:srgbClr val="FF00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a:solidFill>
                  <a:schemeClr val="bg1"/>
                </a:solidFill>
                <a:latin typeface="NikoshBAN" panose="02000000000000000000" pitchFamily="2" charset="0"/>
                <a:cs typeface="NikoshBAN" panose="02000000000000000000" pitchFamily="2" charset="0"/>
              </a:rPr>
              <a:t>নিউমোনিয়া রোগ নির্ণয়ে</a:t>
            </a:r>
            <a:endParaRPr lang="en-US" sz="3200" b="1" dirty="0">
              <a:solidFill>
                <a:schemeClr val="bg1"/>
              </a:solidFill>
              <a:latin typeface="NikoshBAN" panose="02000000000000000000" pitchFamily="2" charset="0"/>
              <a:cs typeface="NikoshBAN" panose="02000000000000000000" pitchFamily="2" charset="0"/>
            </a:endParaRPr>
          </a:p>
        </p:txBody>
      </p:sp>
      <p:sp>
        <p:nvSpPr>
          <p:cNvPr id="13" name="Rounded Rectangle 12"/>
          <p:cNvSpPr/>
          <p:nvPr/>
        </p:nvSpPr>
        <p:spPr>
          <a:xfrm>
            <a:off x="7867501" y="2674243"/>
            <a:ext cx="4271491" cy="734096"/>
          </a:xfrm>
          <a:prstGeom prst="roundRect">
            <a:avLst/>
          </a:prstGeom>
          <a:solidFill>
            <a:schemeClr val="accent4">
              <a:lumMod val="50000"/>
            </a:schemeClr>
          </a:solidFill>
          <a:ln>
            <a:solidFill>
              <a:srgbClr val="FF00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a:solidFill>
                  <a:schemeClr val="bg1"/>
                </a:solidFill>
                <a:latin typeface="NikoshBAN" panose="02000000000000000000" pitchFamily="2" charset="0"/>
                <a:cs typeface="NikoshBAN" panose="02000000000000000000" pitchFamily="2" charset="0"/>
              </a:rPr>
              <a:t>শরীরের ভিতরে পাথর শনাক্তকরণে</a:t>
            </a:r>
            <a:endParaRPr lang="en-US" sz="2800" b="1" dirty="0">
              <a:solidFill>
                <a:schemeClr val="bg1"/>
              </a:solidFill>
              <a:latin typeface="NikoshBAN" panose="02000000000000000000" pitchFamily="2" charset="0"/>
              <a:cs typeface="NikoshBAN" panose="02000000000000000000" pitchFamily="2" charset="0"/>
            </a:endParaRPr>
          </a:p>
        </p:txBody>
      </p:sp>
      <p:sp>
        <p:nvSpPr>
          <p:cNvPr id="14" name="Rounded Rectangle 13"/>
          <p:cNvSpPr/>
          <p:nvPr/>
        </p:nvSpPr>
        <p:spPr>
          <a:xfrm>
            <a:off x="-1" y="6098144"/>
            <a:ext cx="3915175" cy="734096"/>
          </a:xfrm>
          <a:prstGeom prst="roundRect">
            <a:avLst/>
          </a:prstGeom>
          <a:solidFill>
            <a:schemeClr val="tx2">
              <a:lumMod val="75000"/>
            </a:schemeClr>
          </a:solidFill>
          <a:ln>
            <a:solidFill>
              <a:srgbClr val="FF00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b="1" dirty="0">
                <a:solidFill>
                  <a:schemeClr val="accent2">
                    <a:lumMod val="20000"/>
                    <a:lumOff val="80000"/>
                  </a:schemeClr>
                </a:solidFill>
                <a:latin typeface="NikoshBAN" panose="02000000000000000000" pitchFamily="2" charset="0"/>
                <a:cs typeface="NikoshBAN" panose="02000000000000000000" pitchFamily="2" charset="0"/>
              </a:rPr>
              <a:t>দাঁতের গোড়ায় ঘা এবং ক্ষত নির্ণয়ে</a:t>
            </a:r>
            <a:endParaRPr lang="en-US" sz="2400" b="1" dirty="0">
              <a:solidFill>
                <a:schemeClr val="accent2">
                  <a:lumMod val="20000"/>
                  <a:lumOff val="80000"/>
                </a:schemeClr>
              </a:solidFill>
              <a:latin typeface="NikoshBAN" panose="02000000000000000000" pitchFamily="2" charset="0"/>
              <a:cs typeface="NikoshBAN" panose="02000000000000000000" pitchFamily="2" charset="0"/>
            </a:endParaRPr>
          </a:p>
        </p:txBody>
      </p:sp>
      <p:sp>
        <p:nvSpPr>
          <p:cNvPr id="15" name="Rounded Rectangle 14"/>
          <p:cNvSpPr/>
          <p:nvPr/>
        </p:nvSpPr>
        <p:spPr>
          <a:xfrm>
            <a:off x="7920509" y="6280056"/>
            <a:ext cx="4039673" cy="552183"/>
          </a:xfrm>
          <a:prstGeom prst="roundRect">
            <a:avLst/>
          </a:prstGeom>
          <a:solidFill>
            <a:schemeClr val="accent4">
              <a:lumMod val="50000"/>
            </a:schemeClr>
          </a:solidFill>
          <a:ln>
            <a:solidFill>
              <a:srgbClr val="FF00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a:solidFill>
                  <a:schemeClr val="accent6">
                    <a:lumMod val="20000"/>
                    <a:lumOff val="80000"/>
                  </a:schemeClr>
                </a:solidFill>
                <a:latin typeface="NikoshBAN" panose="02000000000000000000" pitchFamily="2" charset="0"/>
                <a:cs typeface="NikoshBAN" panose="02000000000000000000" pitchFamily="2" charset="0"/>
              </a:rPr>
              <a:t>কিডনীর ভিতরে পাথর শনাক্তকরণে</a:t>
            </a:r>
            <a:endParaRPr lang="en-US" sz="2800" b="1" dirty="0">
              <a:solidFill>
                <a:schemeClr val="accent6">
                  <a:lumMod val="20000"/>
                  <a:lumOff val="80000"/>
                </a:schemeClr>
              </a:solidFill>
              <a:latin typeface="NikoshBAN" panose="02000000000000000000" pitchFamily="2" charset="0"/>
              <a:cs typeface="NikoshBAN" panose="02000000000000000000" pitchFamily="2" charset="0"/>
            </a:endParaRPr>
          </a:p>
        </p:txBody>
      </p:sp>
      <p:sp>
        <p:nvSpPr>
          <p:cNvPr id="16" name="Rounded Rectangle 15"/>
          <p:cNvSpPr/>
          <p:nvPr/>
        </p:nvSpPr>
        <p:spPr>
          <a:xfrm>
            <a:off x="4049330" y="6098143"/>
            <a:ext cx="3652237" cy="734096"/>
          </a:xfrm>
          <a:prstGeom prst="roundRect">
            <a:avLst/>
          </a:prstGeom>
          <a:solidFill>
            <a:srgbClr val="00B0F0"/>
          </a:solidFill>
          <a:ln>
            <a:solidFill>
              <a:srgbClr val="FF00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chemeClr val="tx1"/>
                </a:solidFill>
                <a:latin typeface="NikoshBAN" panose="02000000000000000000" pitchFamily="2" charset="0"/>
                <a:cs typeface="NikoshBAN" panose="02000000000000000000" pitchFamily="2" charset="0"/>
              </a:rPr>
              <a:t>ফুসফুসের ক্যাসার শনাক্তকরণে</a:t>
            </a:r>
            <a:endParaRPr lang="en-US" sz="2800" dirty="0">
              <a:solidFill>
                <a:schemeClr val="tx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6143" y="3558323"/>
            <a:ext cx="3648570" cy="2539820"/>
          </a:xfrm>
          <a:prstGeom prst="rect">
            <a:avLst/>
          </a:prstGeom>
          <a:ln w="28575">
            <a:solidFill>
              <a:schemeClr val="tx1"/>
            </a:solidFill>
          </a:ln>
        </p:spPr>
      </p:pic>
      <p:sp>
        <p:nvSpPr>
          <p:cNvPr id="6" name="7-Point Star 5"/>
          <p:cNvSpPr/>
          <p:nvPr/>
        </p:nvSpPr>
        <p:spPr>
          <a:xfrm>
            <a:off x="3937088" y="1433569"/>
            <a:ext cx="3843131" cy="2915479"/>
          </a:xfrm>
          <a:prstGeom prst="star7">
            <a:avLst/>
          </a:prstGeom>
          <a:solidFill>
            <a:schemeClr val="bg1"/>
          </a:solidFill>
          <a:ln w="57150">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i="1" dirty="0">
                <a:solidFill>
                  <a:schemeClr val="tx1"/>
                </a:solidFill>
                <a:latin typeface="NikoshBAN" panose="02000000000000000000" pitchFamily="2" charset="0"/>
                <a:cs typeface="NikoshBAN" panose="02000000000000000000" pitchFamily="2" charset="0"/>
              </a:rPr>
              <a:t>এক্সরের ব্যবহার</a:t>
            </a:r>
            <a:endParaRPr lang="en-US" sz="4400" b="1" i="1" dirty="0">
              <a:solidFill>
                <a:schemeClr val="tx1"/>
              </a:solidFill>
              <a:latin typeface="NikoshBAN" panose="02000000000000000000" pitchFamily="2" charset="0"/>
              <a:cs typeface="NikoshBAN" panose="02000000000000000000" pitchFamily="2" charset="0"/>
            </a:endParaRPr>
          </a:p>
        </p:txBody>
      </p:sp>
      <p:grpSp>
        <p:nvGrpSpPr>
          <p:cNvPr id="9" name="Group 8"/>
          <p:cNvGrpSpPr/>
          <p:nvPr/>
        </p:nvGrpSpPr>
        <p:grpSpPr>
          <a:xfrm>
            <a:off x="7920509" y="66261"/>
            <a:ext cx="4271491" cy="2524258"/>
            <a:chOff x="7920509" y="66261"/>
            <a:chExt cx="4271491" cy="2524258"/>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0509" y="66261"/>
              <a:ext cx="4271491" cy="2524258"/>
            </a:xfrm>
            <a:prstGeom prst="rect">
              <a:avLst/>
            </a:prstGeom>
            <a:ln w="38100">
              <a:solidFill>
                <a:schemeClr val="tx1"/>
              </a:solidFill>
            </a:ln>
          </p:spPr>
        </p:pic>
        <p:sp>
          <p:nvSpPr>
            <p:cNvPr id="2" name="Rounded Rectangle 1"/>
            <p:cNvSpPr/>
            <p:nvPr/>
          </p:nvSpPr>
          <p:spPr>
            <a:xfrm>
              <a:off x="9736428" y="425003"/>
              <a:ext cx="1030310" cy="69545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NikoshBAN" panose="02000000000000000000" pitchFamily="2" charset="0"/>
                  <a:cs typeface="NikoshBAN" panose="02000000000000000000" pitchFamily="2" charset="0"/>
                </a:rPr>
                <a:t>পাথর</a:t>
              </a:r>
              <a:endParaRPr lang="en-US" sz="3600" dirty="0">
                <a:latin typeface="NikoshBAN" panose="02000000000000000000" pitchFamily="2" charset="0"/>
                <a:cs typeface="NikoshBAN" panose="02000000000000000000" pitchFamily="2" charset="0"/>
              </a:endParaRPr>
            </a:p>
          </p:txBody>
        </p:sp>
      </p:grpSp>
      <p:grpSp>
        <p:nvGrpSpPr>
          <p:cNvPr id="20" name="Group 19"/>
          <p:cNvGrpSpPr/>
          <p:nvPr/>
        </p:nvGrpSpPr>
        <p:grpSpPr>
          <a:xfrm>
            <a:off x="7941187" y="3558323"/>
            <a:ext cx="4163633" cy="2721733"/>
            <a:chOff x="7941187" y="3558323"/>
            <a:chExt cx="4163633" cy="2721733"/>
          </a:xfrm>
        </p:grpSpPr>
        <p:grpSp>
          <p:nvGrpSpPr>
            <p:cNvPr id="18" name="Group 17"/>
            <p:cNvGrpSpPr/>
            <p:nvPr/>
          </p:nvGrpSpPr>
          <p:grpSpPr>
            <a:xfrm>
              <a:off x="7941187" y="3558323"/>
              <a:ext cx="4163633" cy="2721733"/>
              <a:chOff x="7942507" y="3708306"/>
              <a:chExt cx="4163633" cy="2370522"/>
            </a:xfrm>
          </p:grpSpPr>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l="-1" r="-949" b="7824"/>
              <a:stretch/>
            </p:blipFill>
            <p:spPr>
              <a:xfrm>
                <a:off x="7942507" y="3708306"/>
                <a:ext cx="4163633" cy="2370522"/>
              </a:xfrm>
              <a:prstGeom prst="rect">
                <a:avLst/>
              </a:prstGeom>
              <a:ln w="38100">
                <a:solidFill>
                  <a:schemeClr val="tx1"/>
                </a:solidFill>
              </a:ln>
            </p:spPr>
          </p:pic>
          <p:sp>
            <p:nvSpPr>
              <p:cNvPr id="17" name="Rectangle 16"/>
              <p:cNvSpPr/>
              <p:nvPr/>
            </p:nvSpPr>
            <p:spPr>
              <a:xfrm rot="21449199">
                <a:off x="11075831" y="4043966"/>
                <a:ext cx="949889" cy="5666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b="1" dirty="0"/>
                  <a:t>কিডনী</a:t>
                </a:r>
                <a:endParaRPr lang="en-US" sz="2000" b="1" dirty="0"/>
              </a:p>
            </p:txBody>
          </p:sp>
        </p:grpSp>
        <p:sp>
          <p:nvSpPr>
            <p:cNvPr id="19" name="Rounded Rectangle 18"/>
            <p:cNvSpPr/>
            <p:nvPr/>
          </p:nvSpPr>
          <p:spPr>
            <a:xfrm>
              <a:off x="8487177" y="3683358"/>
              <a:ext cx="927279" cy="66569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b="1" dirty="0"/>
                <a:t>পাথর</a:t>
              </a:r>
              <a:endParaRPr lang="en-US" sz="2000" b="1" dirty="0"/>
            </a:p>
          </p:txBody>
        </p:sp>
      </p:grpSp>
    </p:spTree>
    <p:extLst>
      <p:ext uri="{BB962C8B-B14F-4D97-AF65-F5344CB8AC3E}">
        <p14:creationId xmlns:p14="http://schemas.microsoft.com/office/powerpoint/2010/main" val="291559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xit" presetSubtype="0" accel="50000" fill="hold" grpId="2" nodeType="clickEffect">
                                  <p:stCondLst>
                                    <p:cond delay="0"/>
                                  </p:stCondLst>
                                  <p:iterate type="lt">
                                    <p:tmPct val="50000"/>
                                  </p:iterate>
                                  <p:childTnLst>
                                    <p:anim calcmode="lin" valueType="num">
                                      <p:cBhvr>
                                        <p:cTn id="6" dur="2000">
                                          <p:stCondLst>
                                            <p:cond delay="0"/>
                                          </p:stCondLst>
                                        </p:cTn>
                                        <p:tgtEl>
                                          <p:spTgt spid="6"/>
                                        </p:tgtEl>
                                        <p:attrNameLst>
                                          <p:attrName>style.rotation</p:attrName>
                                        </p:attrNameLst>
                                      </p:cBhvr>
                                      <p:tavLst>
                                        <p:tav tm="0">
                                          <p:val>
                                            <p:fltVal val="0"/>
                                          </p:val>
                                        </p:tav>
                                        <p:tav tm="100000">
                                          <p:val>
                                            <p:fltVal val="45"/>
                                          </p:val>
                                        </p:tav>
                                      </p:tavLst>
                                    </p:anim>
                                    <p:anim calcmode="lin" valueType="num">
                                      <p:cBhvr>
                                        <p:cTn id="7" dur="2000">
                                          <p:stCondLst>
                                            <p:cond delay="0"/>
                                          </p:stCondLst>
                                        </p:cTn>
                                        <p:tgtEl>
                                          <p:spTgt spid="6"/>
                                        </p:tgtEl>
                                        <p:attrNameLst>
                                          <p:attrName>ppt_y</p:attrName>
                                        </p:attrNameLst>
                                      </p:cBhvr>
                                      <p:tavLst>
                                        <p:tav tm="0">
                                          <p:val>
                                            <p:strVal val="ppt_y"/>
                                          </p:val>
                                        </p:tav>
                                        <p:tav tm="100000">
                                          <p:val>
                                            <p:strVal val="ppt_y+1"/>
                                          </p:val>
                                        </p:tav>
                                      </p:tavLst>
                                    </p:anim>
                                    <p:set>
                                      <p:cBhvr>
                                        <p:cTn id="8" dur="1" fill="hold">
                                          <p:stCondLst>
                                            <p:cond delay="19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3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870">
                                          <p:stCondLst>
                                            <p:cond delay="0"/>
                                          </p:stCondLst>
                                        </p:cTn>
                                        <p:tgtEl>
                                          <p:spTgt spid="11"/>
                                        </p:tgtEl>
                                      </p:cBhvr>
                                    </p:animEffect>
                                    <p:anim calcmode="lin" valueType="num">
                                      <p:cBhvr>
                                        <p:cTn id="19" dur="273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0" dur="99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1" dur="996" tmFilter="0, 0; 0.125,0.2665; 0.25,0.4; 0.375,0.465; 0.5,0.5;  0.625,0.535; 0.75,0.6; 0.875,0.7335; 1,1">
                                          <p:stCondLst>
                                            <p:cond delay="996"/>
                                          </p:stCondLst>
                                        </p:cTn>
                                        <p:tgtEl>
                                          <p:spTgt spid="11"/>
                                        </p:tgtEl>
                                        <p:attrNameLst>
                                          <p:attrName>ppt_y</p:attrName>
                                        </p:attrNameLst>
                                      </p:cBhvr>
                                      <p:tavLst>
                                        <p:tav tm="0" fmla="#ppt_y-sin(pi*$)/9">
                                          <p:val>
                                            <p:fltVal val="0"/>
                                          </p:val>
                                        </p:tav>
                                        <p:tav tm="100000">
                                          <p:val>
                                            <p:fltVal val="1"/>
                                          </p:val>
                                        </p:tav>
                                      </p:tavLst>
                                    </p:anim>
                                    <p:anim calcmode="lin" valueType="num">
                                      <p:cBhvr>
                                        <p:cTn id="22" dur="498" tmFilter="0, 0; 0.125,0.2665; 0.25,0.4; 0.375,0.465; 0.5,0.5;  0.625,0.535; 0.75,0.6; 0.875,0.7335; 1,1">
                                          <p:stCondLst>
                                            <p:cond delay="1986"/>
                                          </p:stCondLst>
                                        </p:cTn>
                                        <p:tgtEl>
                                          <p:spTgt spid="11"/>
                                        </p:tgtEl>
                                        <p:attrNameLst>
                                          <p:attrName>ppt_y</p:attrName>
                                        </p:attrNameLst>
                                      </p:cBhvr>
                                      <p:tavLst>
                                        <p:tav tm="0" fmla="#ppt_y-sin(pi*$)/27">
                                          <p:val>
                                            <p:fltVal val="0"/>
                                          </p:val>
                                        </p:tav>
                                        <p:tav tm="100000">
                                          <p:val>
                                            <p:fltVal val="1"/>
                                          </p:val>
                                        </p:tav>
                                      </p:tavLst>
                                    </p:anim>
                                    <p:anim calcmode="lin" valueType="num">
                                      <p:cBhvr>
                                        <p:cTn id="23" dur="246" tmFilter="0, 0; 0.125,0.2665; 0.25,0.4; 0.375,0.465; 0.5,0.5;  0.625,0.535; 0.75,0.6; 0.875,0.7335; 1,1">
                                          <p:stCondLst>
                                            <p:cond delay="2484"/>
                                          </p:stCondLst>
                                        </p:cTn>
                                        <p:tgtEl>
                                          <p:spTgt spid="11"/>
                                        </p:tgtEl>
                                        <p:attrNameLst>
                                          <p:attrName>ppt_y</p:attrName>
                                        </p:attrNameLst>
                                      </p:cBhvr>
                                      <p:tavLst>
                                        <p:tav tm="0" fmla="#ppt_y-sin(pi*$)/81">
                                          <p:val>
                                            <p:fltVal val="0"/>
                                          </p:val>
                                        </p:tav>
                                        <p:tav tm="100000">
                                          <p:val>
                                            <p:fltVal val="1"/>
                                          </p:val>
                                        </p:tav>
                                      </p:tavLst>
                                    </p:anim>
                                    <p:animScale>
                                      <p:cBhvr>
                                        <p:cTn id="24" dur="39">
                                          <p:stCondLst>
                                            <p:cond delay="975"/>
                                          </p:stCondLst>
                                        </p:cTn>
                                        <p:tgtEl>
                                          <p:spTgt spid="11"/>
                                        </p:tgtEl>
                                      </p:cBhvr>
                                      <p:to x="100000" y="60000"/>
                                    </p:animScale>
                                    <p:animScale>
                                      <p:cBhvr>
                                        <p:cTn id="25" dur="249" decel="50000">
                                          <p:stCondLst>
                                            <p:cond delay="1014"/>
                                          </p:stCondLst>
                                        </p:cTn>
                                        <p:tgtEl>
                                          <p:spTgt spid="11"/>
                                        </p:tgtEl>
                                      </p:cBhvr>
                                      <p:to x="100000" y="100000"/>
                                    </p:animScale>
                                    <p:animScale>
                                      <p:cBhvr>
                                        <p:cTn id="26" dur="39">
                                          <p:stCondLst>
                                            <p:cond delay="1968"/>
                                          </p:stCondLst>
                                        </p:cTn>
                                        <p:tgtEl>
                                          <p:spTgt spid="11"/>
                                        </p:tgtEl>
                                      </p:cBhvr>
                                      <p:to x="100000" y="80000"/>
                                    </p:animScale>
                                    <p:animScale>
                                      <p:cBhvr>
                                        <p:cTn id="27" dur="249" decel="50000">
                                          <p:stCondLst>
                                            <p:cond delay="2007"/>
                                          </p:stCondLst>
                                        </p:cTn>
                                        <p:tgtEl>
                                          <p:spTgt spid="11"/>
                                        </p:tgtEl>
                                      </p:cBhvr>
                                      <p:to x="100000" y="100000"/>
                                    </p:animScale>
                                    <p:animScale>
                                      <p:cBhvr>
                                        <p:cTn id="28" dur="39">
                                          <p:stCondLst>
                                            <p:cond delay="2463"/>
                                          </p:stCondLst>
                                        </p:cTn>
                                        <p:tgtEl>
                                          <p:spTgt spid="11"/>
                                        </p:tgtEl>
                                      </p:cBhvr>
                                      <p:to x="100000" y="90000"/>
                                    </p:animScale>
                                    <p:animScale>
                                      <p:cBhvr>
                                        <p:cTn id="29" dur="249" decel="50000">
                                          <p:stCondLst>
                                            <p:cond delay="2502"/>
                                          </p:stCondLst>
                                        </p:cTn>
                                        <p:tgtEl>
                                          <p:spTgt spid="11"/>
                                        </p:tgtEl>
                                      </p:cBhvr>
                                      <p:to x="100000" y="100000"/>
                                    </p:animScale>
                                    <p:animScale>
                                      <p:cBhvr>
                                        <p:cTn id="30" dur="39">
                                          <p:stCondLst>
                                            <p:cond delay="2712"/>
                                          </p:stCondLst>
                                        </p:cTn>
                                        <p:tgtEl>
                                          <p:spTgt spid="11"/>
                                        </p:tgtEl>
                                      </p:cBhvr>
                                      <p:to x="100000" y="95000"/>
                                    </p:animScale>
                                    <p:animScale>
                                      <p:cBhvr>
                                        <p:cTn id="31" dur="249" decel="50000">
                                          <p:stCondLst>
                                            <p:cond delay="2751"/>
                                          </p:stCondLst>
                                        </p:cTn>
                                        <p:tgtEl>
                                          <p:spTgt spid="11"/>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13" presetClass="entr" presetSubtype="16"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plus(in)">
                                      <p:cBhvr>
                                        <p:cTn id="36" dur="3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870">
                                          <p:stCondLst>
                                            <p:cond delay="0"/>
                                          </p:stCondLst>
                                        </p:cTn>
                                        <p:tgtEl>
                                          <p:spTgt spid="12"/>
                                        </p:tgtEl>
                                      </p:cBhvr>
                                    </p:animEffect>
                                    <p:anim calcmode="lin" valueType="num">
                                      <p:cBhvr>
                                        <p:cTn id="42" dur="2733"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3" dur="99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4" dur="996" tmFilter="0, 0; 0.125,0.2665; 0.25,0.4; 0.375,0.465; 0.5,0.5;  0.625,0.535; 0.75,0.6; 0.875,0.7335; 1,1">
                                          <p:stCondLst>
                                            <p:cond delay="996"/>
                                          </p:stCondLst>
                                        </p:cTn>
                                        <p:tgtEl>
                                          <p:spTgt spid="12"/>
                                        </p:tgtEl>
                                        <p:attrNameLst>
                                          <p:attrName>ppt_y</p:attrName>
                                        </p:attrNameLst>
                                      </p:cBhvr>
                                      <p:tavLst>
                                        <p:tav tm="0" fmla="#ppt_y-sin(pi*$)/9">
                                          <p:val>
                                            <p:fltVal val="0"/>
                                          </p:val>
                                        </p:tav>
                                        <p:tav tm="100000">
                                          <p:val>
                                            <p:fltVal val="1"/>
                                          </p:val>
                                        </p:tav>
                                      </p:tavLst>
                                    </p:anim>
                                    <p:anim calcmode="lin" valueType="num">
                                      <p:cBhvr>
                                        <p:cTn id="45" dur="498" tmFilter="0, 0; 0.125,0.2665; 0.25,0.4; 0.375,0.465; 0.5,0.5;  0.625,0.535; 0.75,0.6; 0.875,0.7335; 1,1">
                                          <p:stCondLst>
                                            <p:cond delay="1986"/>
                                          </p:stCondLst>
                                        </p:cTn>
                                        <p:tgtEl>
                                          <p:spTgt spid="12"/>
                                        </p:tgtEl>
                                        <p:attrNameLst>
                                          <p:attrName>ppt_y</p:attrName>
                                        </p:attrNameLst>
                                      </p:cBhvr>
                                      <p:tavLst>
                                        <p:tav tm="0" fmla="#ppt_y-sin(pi*$)/27">
                                          <p:val>
                                            <p:fltVal val="0"/>
                                          </p:val>
                                        </p:tav>
                                        <p:tav tm="100000">
                                          <p:val>
                                            <p:fltVal val="1"/>
                                          </p:val>
                                        </p:tav>
                                      </p:tavLst>
                                    </p:anim>
                                    <p:anim calcmode="lin" valueType="num">
                                      <p:cBhvr>
                                        <p:cTn id="46" dur="246" tmFilter="0, 0; 0.125,0.2665; 0.25,0.4; 0.375,0.465; 0.5,0.5;  0.625,0.535; 0.75,0.6; 0.875,0.7335; 1,1">
                                          <p:stCondLst>
                                            <p:cond delay="2484"/>
                                          </p:stCondLst>
                                        </p:cTn>
                                        <p:tgtEl>
                                          <p:spTgt spid="12"/>
                                        </p:tgtEl>
                                        <p:attrNameLst>
                                          <p:attrName>ppt_y</p:attrName>
                                        </p:attrNameLst>
                                      </p:cBhvr>
                                      <p:tavLst>
                                        <p:tav tm="0" fmla="#ppt_y-sin(pi*$)/81">
                                          <p:val>
                                            <p:fltVal val="0"/>
                                          </p:val>
                                        </p:tav>
                                        <p:tav tm="100000">
                                          <p:val>
                                            <p:fltVal val="1"/>
                                          </p:val>
                                        </p:tav>
                                      </p:tavLst>
                                    </p:anim>
                                    <p:animScale>
                                      <p:cBhvr>
                                        <p:cTn id="47" dur="39">
                                          <p:stCondLst>
                                            <p:cond delay="975"/>
                                          </p:stCondLst>
                                        </p:cTn>
                                        <p:tgtEl>
                                          <p:spTgt spid="12"/>
                                        </p:tgtEl>
                                      </p:cBhvr>
                                      <p:to x="100000" y="60000"/>
                                    </p:animScale>
                                    <p:animScale>
                                      <p:cBhvr>
                                        <p:cTn id="48" dur="249" decel="50000">
                                          <p:stCondLst>
                                            <p:cond delay="1014"/>
                                          </p:stCondLst>
                                        </p:cTn>
                                        <p:tgtEl>
                                          <p:spTgt spid="12"/>
                                        </p:tgtEl>
                                      </p:cBhvr>
                                      <p:to x="100000" y="100000"/>
                                    </p:animScale>
                                    <p:animScale>
                                      <p:cBhvr>
                                        <p:cTn id="49" dur="39">
                                          <p:stCondLst>
                                            <p:cond delay="1968"/>
                                          </p:stCondLst>
                                        </p:cTn>
                                        <p:tgtEl>
                                          <p:spTgt spid="12"/>
                                        </p:tgtEl>
                                      </p:cBhvr>
                                      <p:to x="100000" y="80000"/>
                                    </p:animScale>
                                    <p:animScale>
                                      <p:cBhvr>
                                        <p:cTn id="50" dur="249" decel="50000">
                                          <p:stCondLst>
                                            <p:cond delay="2007"/>
                                          </p:stCondLst>
                                        </p:cTn>
                                        <p:tgtEl>
                                          <p:spTgt spid="12"/>
                                        </p:tgtEl>
                                      </p:cBhvr>
                                      <p:to x="100000" y="100000"/>
                                    </p:animScale>
                                    <p:animScale>
                                      <p:cBhvr>
                                        <p:cTn id="51" dur="39">
                                          <p:stCondLst>
                                            <p:cond delay="2463"/>
                                          </p:stCondLst>
                                        </p:cTn>
                                        <p:tgtEl>
                                          <p:spTgt spid="12"/>
                                        </p:tgtEl>
                                      </p:cBhvr>
                                      <p:to x="100000" y="90000"/>
                                    </p:animScale>
                                    <p:animScale>
                                      <p:cBhvr>
                                        <p:cTn id="52" dur="249" decel="50000">
                                          <p:stCondLst>
                                            <p:cond delay="2502"/>
                                          </p:stCondLst>
                                        </p:cTn>
                                        <p:tgtEl>
                                          <p:spTgt spid="12"/>
                                        </p:tgtEl>
                                      </p:cBhvr>
                                      <p:to x="100000" y="100000"/>
                                    </p:animScale>
                                    <p:animScale>
                                      <p:cBhvr>
                                        <p:cTn id="53" dur="39">
                                          <p:stCondLst>
                                            <p:cond delay="2712"/>
                                          </p:stCondLst>
                                        </p:cTn>
                                        <p:tgtEl>
                                          <p:spTgt spid="12"/>
                                        </p:tgtEl>
                                      </p:cBhvr>
                                      <p:to x="100000" y="95000"/>
                                    </p:animScale>
                                    <p:animScale>
                                      <p:cBhvr>
                                        <p:cTn id="54" dur="249" decel="50000">
                                          <p:stCondLst>
                                            <p:cond delay="2751"/>
                                          </p:stCondLst>
                                        </p:cTn>
                                        <p:tgtEl>
                                          <p:spTgt spid="12"/>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45" presetClass="entr" presetSubtype="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2000"/>
                                        <p:tgtEl>
                                          <p:spTgt spid="9"/>
                                        </p:tgtEl>
                                      </p:cBhvr>
                                    </p:animEffect>
                                    <p:anim calcmode="lin" valueType="num">
                                      <p:cBhvr>
                                        <p:cTn id="60" dur="2000" fill="hold"/>
                                        <p:tgtEl>
                                          <p:spTgt spid="9"/>
                                        </p:tgtEl>
                                        <p:attrNameLst>
                                          <p:attrName>ppt_w</p:attrName>
                                        </p:attrNameLst>
                                      </p:cBhvr>
                                      <p:tavLst>
                                        <p:tav tm="0" fmla="#ppt_w*sin(2.5*pi*$)">
                                          <p:val>
                                            <p:fltVal val="0"/>
                                          </p:val>
                                        </p:tav>
                                        <p:tav tm="100000">
                                          <p:val>
                                            <p:fltVal val="1"/>
                                          </p:val>
                                        </p:tav>
                                      </p:tavLst>
                                    </p:anim>
                                    <p:anim calcmode="lin" valueType="num">
                                      <p:cBhvr>
                                        <p:cTn id="61"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down)">
                                      <p:cBhvr>
                                        <p:cTn id="66" dur="870">
                                          <p:stCondLst>
                                            <p:cond delay="0"/>
                                          </p:stCondLst>
                                        </p:cTn>
                                        <p:tgtEl>
                                          <p:spTgt spid="13"/>
                                        </p:tgtEl>
                                      </p:cBhvr>
                                    </p:animEffect>
                                    <p:anim calcmode="lin" valueType="num">
                                      <p:cBhvr>
                                        <p:cTn id="67" dur="2733"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8" dur="99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9" dur="996" tmFilter="0, 0; 0.125,0.2665; 0.25,0.4; 0.375,0.465; 0.5,0.5;  0.625,0.535; 0.75,0.6; 0.875,0.7335; 1,1">
                                          <p:stCondLst>
                                            <p:cond delay="996"/>
                                          </p:stCondLst>
                                        </p:cTn>
                                        <p:tgtEl>
                                          <p:spTgt spid="13"/>
                                        </p:tgtEl>
                                        <p:attrNameLst>
                                          <p:attrName>ppt_y</p:attrName>
                                        </p:attrNameLst>
                                      </p:cBhvr>
                                      <p:tavLst>
                                        <p:tav tm="0" fmla="#ppt_y-sin(pi*$)/9">
                                          <p:val>
                                            <p:fltVal val="0"/>
                                          </p:val>
                                        </p:tav>
                                        <p:tav tm="100000">
                                          <p:val>
                                            <p:fltVal val="1"/>
                                          </p:val>
                                        </p:tav>
                                      </p:tavLst>
                                    </p:anim>
                                    <p:anim calcmode="lin" valueType="num">
                                      <p:cBhvr>
                                        <p:cTn id="70" dur="498" tmFilter="0, 0; 0.125,0.2665; 0.25,0.4; 0.375,0.465; 0.5,0.5;  0.625,0.535; 0.75,0.6; 0.875,0.7335; 1,1">
                                          <p:stCondLst>
                                            <p:cond delay="1986"/>
                                          </p:stCondLst>
                                        </p:cTn>
                                        <p:tgtEl>
                                          <p:spTgt spid="13"/>
                                        </p:tgtEl>
                                        <p:attrNameLst>
                                          <p:attrName>ppt_y</p:attrName>
                                        </p:attrNameLst>
                                      </p:cBhvr>
                                      <p:tavLst>
                                        <p:tav tm="0" fmla="#ppt_y-sin(pi*$)/27">
                                          <p:val>
                                            <p:fltVal val="0"/>
                                          </p:val>
                                        </p:tav>
                                        <p:tav tm="100000">
                                          <p:val>
                                            <p:fltVal val="1"/>
                                          </p:val>
                                        </p:tav>
                                      </p:tavLst>
                                    </p:anim>
                                    <p:anim calcmode="lin" valueType="num">
                                      <p:cBhvr>
                                        <p:cTn id="71" dur="246" tmFilter="0, 0; 0.125,0.2665; 0.25,0.4; 0.375,0.465; 0.5,0.5;  0.625,0.535; 0.75,0.6; 0.875,0.7335; 1,1">
                                          <p:stCondLst>
                                            <p:cond delay="2484"/>
                                          </p:stCondLst>
                                        </p:cTn>
                                        <p:tgtEl>
                                          <p:spTgt spid="13"/>
                                        </p:tgtEl>
                                        <p:attrNameLst>
                                          <p:attrName>ppt_y</p:attrName>
                                        </p:attrNameLst>
                                      </p:cBhvr>
                                      <p:tavLst>
                                        <p:tav tm="0" fmla="#ppt_y-sin(pi*$)/81">
                                          <p:val>
                                            <p:fltVal val="0"/>
                                          </p:val>
                                        </p:tav>
                                        <p:tav tm="100000">
                                          <p:val>
                                            <p:fltVal val="1"/>
                                          </p:val>
                                        </p:tav>
                                      </p:tavLst>
                                    </p:anim>
                                    <p:animScale>
                                      <p:cBhvr>
                                        <p:cTn id="72" dur="39">
                                          <p:stCondLst>
                                            <p:cond delay="975"/>
                                          </p:stCondLst>
                                        </p:cTn>
                                        <p:tgtEl>
                                          <p:spTgt spid="13"/>
                                        </p:tgtEl>
                                      </p:cBhvr>
                                      <p:to x="100000" y="60000"/>
                                    </p:animScale>
                                    <p:animScale>
                                      <p:cBhvr>
                                        <p:cTn id="73" dur="249" decel="50000">
                                          <p:stCondLst>
                                            <p:cond delay="1014"/>
                                          </p:stCondLst>
                                        </p:cTn>
                                        <p:tgtEl>
                                          <p:spTgt spid="13"/>
                                        </p:tgtEl>
                                      </p:cBhvr>
                                      <p:to x="100000" y="100000"/>
                                    </p:animScale>
                                    <p:animScale>
                                      <p:cBhvr>
                                        <p:cTn id="74" dur="39">
                                          <p:stCondLst>
                                            <p:cond delay="1968"/>
                                          </p:stCondLst>
                                        </p:cTn>
                                        <p:tgtEl>
                                          <p:spTgt spid="13"/>
                                        </p:tgtEl>
                                      </p:cBhvr>
                                      <p:to x="100000" y="80000"/>
                                    </p:animScale>
                                    <p:animScale>
                                      <p:cBhvr>
                                        <p:cTn id="75" dur="249" decel="50000">
                                          <p:stCondLst>
                                            <p:cond delay="2007"/>
                                          </p:stCondLst>
                                        </p:cTn>
                                        <p:tgtEl>
                                          <p:spTgt spid="13"/>
                                        </p:tgtEl>
                                      </p:cBhvr>
                                      <p:to x="100000" y="100000"/>
                                    </p:animScale>
                                    <p:animScale>
                                      <p:cBhvr>
                                        <p:cTn id="76" dur="39">
                                          <p:stCondLst>
                                            <p:cond delay="2463"/>
                                          </p:stCondLst>
                                        </p:cTn>
                                        <p:tgtEl>
                                          <p:spTgt spid="13"/>
                                        </p:tgtEl>
                                      </p:cBhvr>
                                      <p:to x="100000" y="90000"/>
                                    </p:animScale>
                                    <p:animScale>
                                      <p:cBhvr>
                                        <p:cTn id="77" dur="249" decel="50000">
                                          <p:stCondLst>
                                            <p:cond delay="2502"/>
                                          </p:stCondLst>
                                        </p:cTn>
                                        <p:tgtEl>
                                          <p:spTgt spid="13"/>
                                        </p:tgtEl>
                                      </p:cBhvr>
                                      <p:to x="100000" y="100000"/>
                                    </p:animScale>
                                    <p:animScale>
                                      <p:cBhvr>
                                        <p:cTn id="78" dur="39">
                                          <p:stCondLst>
                                            <p:cond delay="2712"/>
                                          </p:stCondLst>
                                        </p:cTn>
                                        <p:tgtEl>
                                          <p:spTgt spid="13"/>
                                        </p:tgtEl>
                                      </p:cBhvr>
                                      <p:to x="100000" y="95000"/>
                                    </p:animScale>
                                    <p:animScale>
                                      <p:cBhvr>
                                        <p:cTn id="79" dur="249" decel="50000">
                                          <p:stCondLst>
                                            <p:cond delay="2751"/>
                                          </p:stCondLst>
                                        </p:cTn>
                                        <p:tgtEl>
                                          <p:spTgt spid="13"/>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8" presetClass="entr" presetSubtype="16" fill="hold" nodeType="click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diamond(in)">
                                      <p:cBhvr>
                                        <p:cTn id="84" dur="3000"/>
                                        <p:tgtEl>
                                          <p:spTgt spid="8"/>
                                        </p:tgtEl>
                                      </p:cBhvr>
                                    </p:animEffect>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grpId="0" nodeType="click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down)">
                                      <p:cBhvr>
                                        <p:cTn id="89" dur="870">
                                          <p:stCondLst>
                                            <p:cond delay="0"/>
                                          </p:stCondLst>
                                        </p:cTn>
                                        <p:tgtEl>
                                          <p:spTgt spid="14"/>
                                        </p:tgtEl>
                                      </p:cBhvr>
                                    </p:animEffect>
                                    <p:anim calcmode="lin" valueType="num">
                                      <p:cBhvr>
                                        <p:cTn id="90" dur="2733"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1" dur="996"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2" dur="996" tmFilter="0, 0; 0.125,0.2665; 0.25,0.4; 0.375,0.465; 0.5,0.5;  0.625,0.535; 0.75,0.6; 0.875,0.7335; 1,1">
                                          <p:stCondLst>
                                            <p:cond delay="996"/>
                                          </p:stCondLst>
                                        </p:cTn>
                                        <p:tgtEl>
                                          <p:spTgt spid="14"/>
                                        </p:tgtEl>
                                        <p:attrNameLst>
                                          <p:attrName>ppt_y</p:attrName>
                                        </p:attrNameLst>
                                      </p:cBhvr>
                                      <p:tavLst>
                                        <p:tav tm="0" fmla="#ppt_y-sin(pi*$)/9">
                                          <p:val>
                                            <p:fltVal val="0"/>
                                          </p:val>
                                        </p:tav>
                                        <p:tav tm="100000">
                                          <p:val>
                                            <p:fltVal val="1"/>
                                          </p:val>
                                        </p:tav>
                                      </p:tavLst>
                                    </p:anim>
                                    <p:anim calcmode="lin" valueType="num">
                                      <p:cBhvr>
                                        <p:cTn id="93" dur="498" tmFilter="0, 0; 0.125,0.2665; 0.25,0.4; 0.375,0.465; 0.5,0.5;  0.625,0.535; 0.75,0.6; 0.875,0.7335; 1,1">
                                          <p:stCondLst>
                                            <p:cond delay="1986"/>
                                          </p:stCondLst>
                                        </p:cTn>
                                        <p:tgtEl>
                                          <p:spTgt spid="14"/>
                                        </p:tgtEl>
                                        <p:attrNameLst>
                                          <p:attrName>ppt_y</p:attrName>
                                        </p:attrNameLst>
                                      </p:cBhvr>
                                      <p:tavLst>
                                        <p:tav tm="0" fmla="#ppt_y-sin(pi*$)/27">
                                          <p:val>
                                            <p:fltVal val="0"/>
                                          </p:val>
                                        </p:tav>
                                        <p:tav tm="100000">
                                          <p:val>
                                            <p:fltVal val="1"/>
                                          </p:val>
                                        </p:tav>
                                      </p:tavLst>
                                    </p:anim>
                                    <p:anim calcmode="lin" valueType="num">
                                      <p:cBhvr>
                                        <p:cTn id="94" dur="246" tmFilter="0, 0; 0.125,0.2665; 0.25,0.4; 0.375,0.465; 0.5,0.5;  0.625,0.535; 0.75,0.6; 0.875,0.7335; 1,1">
                                          <p:stCondLst>
                                            <p:cond delay="2484"/>
                                          </p:stCondLst>
                                        </p:cTn>
                                        <p:tgtEl>
                                          <p:spTgt spid="14"/>
                                        </p:tgtEl>
                                        <p:attrNameLst>
                                          <p:attrName>ppt_y</p:attrName>
                                        </p:attrNameLst>
                                      </p:cBhvr>
                                      <p:tavLst>
                                        <p:tav tm="0" fmla="#ppt_y-sin(pi*$)/81">
                                          <p:val>
                                            <p:fltVal val="0"/>
                                          </p:val>
                                        </p:tav>
                                        <p:tav tm="100000">
                                          <p:val>
                                            <p:fltVal val="1"/>
                                          </p:val>
                                        </p:tav>
                                      </p:tavLst>
                                    </p:anim>
                                    <p:animScale>
                                      <p:cBhvr>
                                        <p:cTn id="95" dur="39">
                                          <p:stCondLst>
                                            <p:cond delay="975"/>
                                          </p:stCondLst>
                                        </p:cTn>
                                        <p:tgtEl>
                                          <p:spTgt spid="14"/>
                                        </p:tgtEl>
                                      </p:cBhvr>
                                      <p:to x="100000" y="60000"/>
                                    </p:animScale>
                                    <p:animScale>
                                      <p:cBhvr>
                                        <p:cTn id="96" dur="249" decel="50000">
                                          <p:stCondLst>
                                            <p:cond delay="1014"/>
                                          </p:stCondLst>
                                        </p:cTn>
                                        <p:tgtEl>
                                          <p:spTgt spid="14"/>
                                        </p:tgtEl>
                                      </p:cBhvr>
                                      <p:to x="100000" y="100000"/>
                                    </p:animScale>
                                    <p:animScale>
                                      <p:cBhvr>
                                        <p:cTn id="97" dur="39">
                                          <p:stCondLst>
                                            <p:cond delay="1968"/>
                                          </p:stCondLst>
                                        </p:cTn>
                                        <p:tgtEl>
                                          <p:spTgt spid="14"/>
                                        </p:tgtEl>
                                      </p:cBhvr>
                                      <p:to x="100000" y="80000"/>
                                    </p:animScale>
                                    <p:animScale>
                                      <p:cBhvr>
                                        <p:cTn id="98" dur="249" decel="50000">
                                          <p:stCondLst>
                                            <p:cond delay="2007"/>
                                          </p:stCondLst>
                                        </p:cTn>
                                        <p:tgtEl>
                                          <p:spTgt spid="14"/>
                                        </p:tgtEl>
                                      </p:cBhvr>
                                      <p:to x="100000" y="100000"/>
                                    </p:animScale>
                                    <p:animScale>
                                      <p:cBhvr>
                                        <p:cTn id="99" dur="39">
                                          <p:stCondLst>
                                            <p:cond delay="2463"/>
                                          </p:stCondLst>
                                        </p:cTn>
                                        <p:tgtEl>
                                          <p:spTgt spid="14"/>
                                        </p:tgtEl>
                                      </p:cBhvr>
                                      <p:to x="100000" y="90000"/>
                                    </p:animScale>
                                    <p:animScale>
                                      <p:cBhvr>
                                        <p:cTn id="100" dur="249" decel="50000">
                                          <p:stCondLst>
                                            <p:cond delay="2502"/>
                                          </p:stCondLst>
                                        </p:cTn>
                                        <p:tgtEl>
                                          <p:spTgt spid="14"/>
                                        </p:tgtEl>
                                      </p:cBhvr>
                                      <p:to x="100000" y="100000"/>
                                    </p:animScale>
                                    <p:animScale>
                                      <p:cBhvr>
                                        <p:cTn id="101" dur="39">
                                          <p:stCondLst>
                                            <p:cond delay="2712"/>
                                          </p:stCondLst>
                                        </p:cTn>
                                        <p:tgtEl>
                                          <p:spTgt spid="14"/>
                                        </p:tgtEl>
                                      </p:cBhvr>
                                      <p:to x="100000" y="95000"/>
                                    </p:animScale>
                                    <p:animScale>
                                      <p:cBhvr>
                                        <p:cTn id="102" dur="249" decel="50000">
                                          <p:stCondLst>
                                            <p:cond delay="2751"/>
                                          </p:stCondLst>
                                        </p:cTn>
                                        <p:tgtEl>
                                          <p:spTgt spid="14"/>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13" presetClass="entr" presetSubtype="16" fill="hold" nodeType="clickEffect">
                                  <p:stCondLst>
                                    <p:cond delay="0"/>
                                  </p:stCondLst>
                                  <p:childTnLst>
                                    <p:set>
                                      <p:cBhvr>
                                        <p:cTn id="106" dur="1" fill="hold">
                                          <p:stCondLst>
                                            <p:cond delay="0"/>
                                          </p:stCondLst>
                                        </p:cTn>
                                        <p:tgtEl>
                                          <p:spTgt spid="4"/>
                                        </p:tgtEl>
                                        <p:attrNameLst>
                                          <p:attrName>style.visibility</p:attrName>
                                        </p:attrNameLst>
                                      </p:cBhvr>
                                      <p:to>
                                        <p:strVal val="visible"/>
                                      </p:to>
                                    </p:set>
                                    <p:animEffect transition="in" filter="plus(in)">
                                      <p:cBhvr>
                                        <p:cTn id="107" dur="3000"/>
                                        <p:tgtEl>
                                          <p:spTgt spid="4"/>
                                        </p:tgtEl>
                                      </p:cBhvr>
                                    </p:animEffect>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grpId="0" nodeType="clickEffect">
                                  <p:stCondLst>
                                    <p:cond delay="0"/>
                                  </p:stCondLst>
                                  <p:childTnLst>
                                    <p:set>
                                      <p:cBhvr>
                                        <p:cTn id="111" dur="1" fill="hold">
                                          <p:stCondLst>
                                            <p:cond delay="0"/>
                                          </p:stCondLst>
                                        </p:cTn>
                                        <p:tgtEl>
                                          <p:spTgt spid="16"/>
                                        </p:tgtEl>
                                        <p:attrNameLst>
                                          <p:attrName>style.visibility</p:attrName>
                                        </p:attrNameLst>
                                      </p:cBhvr>
                                      <p:to>
                                        <p:strVal val="visible"/>
                                      </p:to>
                                    </p:set>
                                    <p:animEffect transition="in" filter="wipe(down)">
                                      <p:cBhvr>
                                        <p:cTn id="112" dur="870">
                                          <p:stCondLst>
                                            <p:cond delay="0"/>
                                          </p:stCondLst>
                                        </p:cTn>
                                        <p:tgtEl>
                                          <p:spTgt spid="16"/>
                                        </p:tgtEl>
                                      </p:cBhvr>
                                    </p:animEffect>
                                    <p:anim calcmode="lin" valueType="num">
                                      <p:cBhvr>
                                        <p:cTn id="113" dur="2733"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14" dur="996"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5" dur="996" tmFilter="0, 0; 0.125,0.2665; 0.25,0.4; 0.375,0.465; 0.5,0.5;  0.625,0.535; 0.75,0.6; 0.875,0.7335; 1,1">
                                          <p:stCondLst>
                                            <p:cond delay="996"/>
                                          </p:stCondLst>
                                        </p:cTn>
                                        <p:tgtEl>
                                          <p:spTgt spid="16"/>
                                        </p:tgtEl>
                                        <p:attrNameLst>
                                          <p:attrName>ppt_y</p:attrName>
                                        </p:attrNameLst>
                                      </p:cBhvr>
                                      <p:tavLst>
                                        <p:tav tm="0" fmla="#ppt_y-sin(pi*$)/9">
                                          <p:val>
                                            <p:fltVal val="0"/>
                                          </p:val>
                                        </p:tav>
                                        <p:tav tm="100000">
                                          <p:val>
                                            <p:fltVal val="1"/>
                                          </p:val>
                                        </p:tav>
                                      </p:tavLst>
                                    </p:anim>
                                    <p:anim calcmode="lin" valueType="num">
                                      <p:cBhvr>
                                        <p:cTn id="116" dur="498" tmFilter="0, 0; 0.125,0.2665; 0.25,0.4; 0.375,0.465; 0.5,0.5;  0.625,0.535; 0.75,0.6; 0.875,0.7335; 1,1">
                                          <p:stCondLst>
                                            <p:cond delay="1986"/>
                                          </p:stCondLst>
                                        </p:cTn>
                                        <p:tgtEl>
                                          <p:spTgt spid="16"/>
                                        </p:tgtEl>
                                        <p:attrNameLst>
                                          <p:attrName>ppt_y</p:attrName>
                                        </p:attrNameLst>
                                      </p:cBhvr>
                                      <p:tavLst>
                                        <p:tav tm="0" fmla="#ppt_y-sin(pi*$)/27">
                                          <p:val>
                                            <p:fltVal val="0"/>
                                          </p:val>
                                        </p:tav>
                                        <p:tav tm="100000">
                                          <p:val>
                                            <p:fltVal val="1"/>
                                          </p:val>
                                        </p:tav>
                                      </p:tavLst>
                                    </p:anim>
                                    <p:anim calcmode="lin" valueType="num">
                                      <p:cBhvr>
                                        <p:cTn id="117" dur="246" tmFilter="0, 0; 0.125,0.2665; 0.25,0.4; 0.375,0.465; 0.5,0.5;  0.625,0.535; 0.75,0.6; 0.875,0.7335; 1,1">
                                          <p:stCondLst>
                                            <p:cond delay="2484"/>
                                          </p:stCondLst>
                                        </p:cTn>
                                        <p:tgtEl>
                                          <p:spTgt spid="16"/>
                                        </p:tgtEl>
                                        <p:attrNameLst>
                                          <p:attrName>ppt_y</p:attrName>
                                        </p:attrNameLst>
                                      </p:cBhvr>
                                      <p:tavLst>
                                        <p:tav tm="0" fmla="#ppt_y-sin(pi*$)/81">
                                          <p:val>
                                            <p:fltVal val="0"/>
                                          </p:val>
                                        </p:tav>
                                        <p:tav tm="100000">
                                          <p:val>
                                            <p:fltVal val="1"/>
                                          </p:val>
                                        </p:tav>
                                      </p:tavLst>
                                    </p:anim>
                                    <p:animScale>
                                      <p:cBhvr>
                                        <p:cTn id="118" dur="39">
                                          <p:stCondLst>
                                            <p:cond delay="975"/>
                                          </p:stCondLst>
                                        </p:cTn>
                                        <p:tgtEl>
                                          <p:spTgt spid="16"/>
                                        </p:tgtEl>
                                      </p:cBhvr>
                                      <p:to x="100000" y="60000"/>
                                    </p:animScale>
                                    <p:animScale>
                                      <p:cBhvr>
                                        <p:cTn id="119" dur="249" decel="50000">
                                          <p:stCondLst>
                                            <p:cond delay="1014"/>
                                          </p:stCondLst>
                                        </p:cTn>
                                        <p:tgtEl>
                                          <p:spTgt spid="16"/>
                                        </p:tgtEl>
                                      </p:cBhvr>
                                      <p:to x="100000" y="100000"/>
                                    </p:animScale>
                                    <p:animScale>
                                      <p:cBhvr>
                                        <p:cTn id="120" dur="39">
                                          <p:stCondLst>
                                            <p:cond delay="1968"/>
                                          </p:stCondLst>
                                        </p:cTn>
                                        <p:tgtEl>
                                          <p:spTgt spid="16"/>
                                        </p:tgtEl>
                                      </p:cBhvr>
                                      <p:to x="100000" y="80000"/>
                                    </p:animScale>
                                    <p:animScale>
                                      <p:cBhvr>
                                        <p:cTn id="121" dur="249" decel="50000">
                                          <p:stCondLst>
                                            <p:cond delay="2007"/>
                                          </p:stCondLst>
                                        </p:cTn>
                                        <p:tgtEl>
                                          <p:spTgt spid="16"/>
                                        </p:tgtEl>
                                      </p:cBhvr>
                                      <p:to x="100000" y="100000"/>
                                    </p:animScale>
                                    <p:animScale>
                                      <p:cBhvr>
                                        <p:cTn id="122" dur="39">
                                          <p:stCondLst>
                                            <p:cond delay="2463"/>
                                          </p:stCondLst>
                                        </p:cTn>
                                        <p:tgtEl>
                                          <p:spTgt spid="16"/>
                                        </p:tgtEl>
                                      </p:cBhvr>
                                      <p:to x="100000" y="90000"/>
                                    </p:animScale>
                                    <p:animScale>
                                      <p:cBhvr>
                                        <p:cTn id="123" dur="249" decel="50000">
                                          <p:stCondLst>
                                            <p:cond delay="2502"/>
                                          </p:stCondLst>
                                        </p:cTn>
                                        <p:tgtEl>
                                          <p:spTgt spid="16"/>
                                        </p:tgtEl>
                                      </p:cBhvr>
                                      <p:to x="100000" y="100000"/>
                                    </p:animScale>
                                    <p:animScale>
                                      <p:cBhvr>
                                        <p:cTn id="124" dur="39">
                                          <p:stCondLst>
                                            <p:cond delay="2712"/>
                                          </p:stCondLst>
                                        </p:cTn>
                                        <p:tgtEl>
                                          <p:spTgt spid="16"/>
                                        </p:tgtEl>
                                      </p:cBhvr>
                                      <p:to x="100000" y="95000"/>
                                    </p:animScale>
                                    <p:animScale>
                                      <p:cBhvr>
                                        <p:cTn id="125" dur="249" decel="50000">
                                          <p:stCondLst>
                                            <p:cond delay="2751"/>
                                          </p:stCondLst>
                                        </p:cTn>
                                        <p:tgtEl>
                                          <p:spTgt spid="16"/>
                                        </p:tgtEl>
                                      </p:cBhvr>
                                      <p:to x="100000" y="100000"/>
                                    </p:animScale>
                                  </p:childTnLst>
                                </p:cTn>
                              </p:par>
                            </p:childTnLst>
                          </p:cTn>
                        </p:par>
                      </p:childTnLst>
                    </p:cTn>
                  </p:par>
                  <p:par>
                    <p:cTn id="126" fill="hold">
                      <p:stCondLst>
                        <p:cond delay="indefinite"/>
                      </p:stCondLst>
                      <p:childTnLst>
                        <p:par>
                          <p:cTn id="127" fill="hold">
                            <p:stCondLst>
                              <p:cond delay="0"/>
                            </p:stCondLst>
                            <p:childTnLst>
                              <p:par>
                                <p:cTn id="128" presetID="15" presetClass="entr" presetSubtype="0" fill="hold" nodeType="click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2000" fill="hold"/>
                                        <p:tgtEl>
                                          <p:spTgt spid="20"/>
                                        </p:tgtEl>
                                        <p:attrNameLst>
                                          <p:attrName>ppt_w</p:attrName>
                                        </p:attrNameLst>
                                      </p:cBhvr>
                                      <p:tavLst>
                                        <p:tav tm="0">
                                          <p:val>
                                            <p:fltVal val="0"/>
                                          </p:val>
                                        </p:tav>
                                        <p:tav tm="100000">
                                          <p:val>
                                            <p:strVal val="#ppt_w"/>
                                          </p:val>
                                        </p:tav>
                                      </p:tavLst>
                                    </p:anim>
                                    <p:anim calcmode="lin" valueType="num">
                                      <p:cBhvr>
                                        <p:cTn id="131" dur="2000" fill="hold"/>
                                        <p:tgtEl>
                                          <p:spTgt spid="20"/>
                                        </p:tgtEl>
                                        <p:attrNameLst>
                                          <p:attrName>ppt_h</p:attrName>
                                        </p:attrNameLst>
                                      </p:cBhvr>
                                      <p:tavLst>
                                        <p:tav tm="0">
                                          <p:val>
                                            <p:fltVal val="0"/>
                                          </p:val>
                                        </p:tav>
                                        <p:tav tm="100000">
                                          <p:val>
                                            <p:strVal val="#ppt_h"/>
                                          </p:val>
                                        </p:tav>
                                      </p:tavLst>
                                    </p:anim>
                                    <p:anim calcmode="lin" valueType="num">
                                      <p:cBhvr>
                                        <p:cTn id="132" dur="2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133" dur="2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34" fill="hold">
                      <p:stCondLst>
                        <p:cond delay="indefinite"/>
                      </p:stCondLst>
                      <p:childTnLst>
                        <p:par>
                          <p:cTn id="135" fill="hold">
                            <p:stCondLst>
                              <p:cond delay="0"/>
                            </p:stCondLst>
                            <p:childTnLst>
                              <p:par>
                                <p:cTn id="136" presetID="26" presetClass="entr" presetSubtype="0" fill="hold" grpId="0" nodeType="clickEffect">
                                  <p:stCondLst>
                                    <p:cond delay="0"/>
                                  </p:stCondLst>
                                  <p:childTnLst>
                                    <p:set>
                                      <p:cBhvr>
                                        <p:cTn id="137" dur="1" fill="hold">
                                          <p:stCondLst>
                                            <p:cond delay="0"/>
                                          </p:stCondLst>
                                        </p:cTn>
                                        <p:tgtEl>
                                          <p:spTgt spid="15"/>
                                        </p:tgtEl>
                                        <p:attrNameLst>
                                          <p:attrName>style.visibility</p:attrName>
                                        </p:attrNameLst>
                                      </p:cBhvr>
                                      <p:to>
                                        <p:strVal val="visible"/>
                                      </p:to>
                                    </p:set>
                                    <p:animEffect transition="in" filter="wipe(down)">
                                      <p:cBhvr>
                                        <p:cTn id="138" dur="870">
                                          <p:stCondLst>
                                            <p:cond delay="0"/>
                                          </p:stCondLst>
                                        </p:cTn>
                                        <p:tgtEl>
                                          <p:spTgt spid="15"/>
                                        </p:tgtEl>
                                      </p:cBhvr>
                                    </p:animEffect>
                                    <p:anim calcmode="lin" valueType="num">
                                      <p:cBhvr>
                                        <p:cTn id="139" dur="2733"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0" dur="99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41" dur="996" tmFilter="0, 0; 0.125,0.2665; 0.25,0.4; 0.375,0.465; 0.5,0.5;  0.625,0.535; 0.75,0.6; 0.875,0.7335; 1,1">
                                          <p:stCondLst>
                                            <p:cond delay="996"/>
                                          </p:stCondLst>
                                        </p:cTn>
                                        <p:tgtEl>
                                          <p:spTgt spid="15"/>
                                        </p:tgtEl>
                                        <p:attrNameLst>
                                          <p:attrName>ppt_y</p:attrName>
                                        </p:attrNameLst>
                                      </p:cBhvr>
                                      <p:tavLst>
                                        <p:tav tm="0" fmla="#ppt_y-sin(pi*$)/9">
                                          <p:val>
                                            <p:fltVal val="0"/>
                                          </p:val>
                                        </p:tav>
                                        <p:tav tm="100000">
                                          <p:val>
                                            <p:fltVal val="1"/>
                                          </p:val>
                                        </p:tav>
                                      </p:tavLst>
                                    </p:anim>
                                    <p:anim calcmode="lin" valueType="num">
                                      <p:cBhvr>
                                        <p:cTn id="142" dur="498" tmFilter="0, 0; 0.125,0.2665; 0.25,0.4; 0.375,0.465; 0.5,0.5;  0.625,0.535; 0.75,0.6; 0.875,0.7335; 1,1">
                                          <p:stCondLst>
                                            <p:cond delay="1986"/>
                                          </p:stCondLst>
                                        </p:cTn>
                                        <p:tgtEl>
                                          <p:spTgt spid="15"/>
                                        </p:tgtEl>
                                        <p:attrNameLst>
                                          <p:attrName>ppt_y</p:attrName>
                                        </p:attrNameLst>
                                      </p:cBhvr>
                                      <p:tavLst>
                                        <p:tav tm="0" fmla="#ppt_y-sin(pi*$)/27">
                                          <p:val>
                                            <p:fltVal val="0"/>
                                          </p:val>
                                        </p:tav>
                                        <p:tav tm="100000">
                                          <p:val>
                                            <p:fltVal val="1"/>
                                          </p:val>
                                        </p:tav>
                                      </p:tavLst>
                                    </p:anim>
                                    <p:anim calcmode="lin" valueType="num">
                                      <p:cBhvr>
                                        <p:cTn id="143" dur="246" tmFilter="0, 0; 0.125,0.2665; 0.25,0.4; 0.375,0.465; 0.5,0.5;  0.625,0.535; 0.75,0.6; 0.875,0.7335; 1,1">
                                          <p:stCondLst>
                                            <p:cond delay="2484"/>
                                          </p:stCondLst>
                                        </p:cTn>
                                        <p:tgtEl>
                                          <p:spTgt spid="15"/>
                                        </p:tgtEl>
                                        <p:attrNameLst>
                                          <p:attrName>ppt_y</p:attrName>
                                        </p:attrNameLst>
                                      </p:cBhvr>
                                      <p:tavLst>
                                        <p:tav tm="0" fmla="#ppt_y-sin(pi*$)/81">
                                          <p:val>
                                            <p:fltVal val="0"/>
                                          </p:val>
                                        </p:tav>
                                        <p:tav tm="100000">
                                          <p:val>
                                            <p:fltVal val="1"/>
                                          </p:val>
                                        </p:tav>
                                      </p:tavLst>
                                    </p:anim>
                                    <p:animScale>
                                      <p:cBhvr>
                                        <p:cTn id="144" dur="39">
                                          <p:stCondLst>
                                            <p:cond delay="975"/>
                                          </p:stCondLst>
                                        </p:cTn>
                                        <p:tgtEl>
                                          <p:spTgt spid="15"/>
                                        </p:tgtEl>
                                      </p:cBhvr>
                                      <p:to x="100000" y="60000"/>
                                    </p:animScale>
                                    <p:animScale>
                                      <p:cBhvr>
                                        <p:cTn id="145" dur="249" decel="50000">
                                          <p:stCondLst>
                                            <p:cond delay="1014"/>
                                          </p:stCondLst>
                                        </p:cTn>
                                        <p:tgtEl>
                                          <p:spTgt spid="15"/>
                                        </p:tgtEl>
                                      </p:cBhvr>
                                      <p:to x="100000" y="100000"/>
                                    </p:animScale>
                                    <p:animScale>
                                      <p:cBhvr>
                                        <p:cTn id="146" dur="39">
                                          <p:stCondLst>
                                            <p:cond delay="1968"/>
                                          </p:stCondLst>
                                        </p:cTn>
                                        <p:tgtEl>
                                          <p:spTgt spid="15"/>
                                        </p:tgtEl>
                                      </p:cBhvr>
                                      <p:to x="100000" y="80000"/>
                                    </p:animScale>
                                    <p:animScale>
                                      <p:cBhvr>
                                        <p:cTn id="147" dur="249" decel="50000">
                                          <p:stCondLst>
                                            <p:cond delay="2007"/>
                                          </p:stCondLst>
                                        </p:cTn>
                                        <p:tgtEl>
                                          <p:spTgt spid="15"/>
                                        </p:tgtEl>
                                      </p:cBhvr>
                                      <p:to x="100000" y="100000"/>
                                    </p:animScale>
                                    <p:animScale>
                                      <p:cBhvr>
                                        <p:cTn id="148" dur="39">
                                          <p:stCondLst>
                                            <p:cond delay="2463"/>
                                          </p:stCondLst>
                                        </p:cTn>
                                        <p:tgtEl>
                                          <p:spTgt spid="15"/>
                                        </p:tgtEl>
                                      </p:cBhvr>
                                      <p:to x="100000" y="90000"/>
                                    </p:animScale>
                                    <p:animScale>
                                      <p:cBhvr>
                                        <p:cTn id="149" dur="249" decel="50000">
                                          <p:stCondLst>
                                            <p:cond delay="2502"/>
                                          </p:stCondLst>
                                        </p:cTn>
                                        <p:tgtEl>
                                          <p:spTgt spid="15"/>
                                        </p:tgtEl>
                                      </p:cBhvr>
                                      <p:to x="100000" y="100000"/>
                                    </p:animScale>
                                    <p:animScale>
                                      <p:cBhvr>
                                        <p:cTn id="150" dur="39">
                                          <p:stCondLst>
                                            <p:cond delay="2712"/>
                                          </p:stCondLst>
                                        </p:cTn>
                                        <p:tgtEl>
                                          <p:spTgt spid="15"/>
                                        </p:tgtEl>
                                      </p:cBhvr>
                                      <p:to x="100000" y="95000"/>
                                    </p:animScale>
                                    <p:animScale>
                                      <p:cBhvr>
                                        <p:cTn id="151" dur="249" decel="50000">
                                          <p:stCondLst>
                                            <p:cond delay="2751"/>
                                          </p:stCondLst>
                                        </p:cTn>
                                        <p:tgtEl>
                                          <p:spTgt spid="15"/>
                                        </p:tgtEl>
                                      </p:cBhvr>
                                      <p:to x="100000" y="100000"/>
                                    </p:animScale>
                                  </p:childTnLst>
                                </p:cTn>
                              </p:par>
                            </p:childTnLst>
                          </p:cTn>
                        </p:par>
                      </p:childTnLst>
                    </p:cTn>
                  </p:par>
                  <p:par>
                    <p:cTn id="152" fill="hold">
                      <p:stCondLst>
                        <p:cond delay="indefinite"/>
                      </p:stCondLst>
                      <p:childTnLst>
                        <p:par>
                          <p:cTn id="153" fill="hold">
                            <p:stCondLst>
                              <p:cond delay="0"/>
                            </p:stCondLst>
                            <p:childTnLst>
                              <p:par>
                                <p:cTn id="154" presetID="31" presetClass="entr" presetSubtype="0" fill="hold" grpId="1" nodeType="clickEffect">
                                  <p:stCondLst>
                                    <p:cond delay="0"/>
                                  </p:stCondLst>
                                  <p:iterate type="lt">
                                    <p:tmPct val="0"/>
                                  </p:iterate>
                                  <p:childTnLst>
                                    <p:set>
                                      <p:cBhvr>
                                        <p:cTn id="155" dur="1" fill="hold">
                                          <p:stCondLst>
                                            <p:cond delay="0"/>
                                          </p:stCondLst>
                                        </p:cTn>
                                        <p:tgtEl>
                                          <p:spTgt spid="6"/>
                                        </p:tgtEl>
                                        <p:attrNameLst>
                                          <p:attrName>style.visibility</p:attrName>
                                        </p:attrNameLst>
                                      </p:cBhvr>
                                      <p:to>
                                        <p:strVal val="visible"/>
                                      </p:to>
                                    </p:set>
                                    <p:anim calcmode="lin" valueType="num">
                                      <p:cBhvr>
                                        <p:cTn id="156" dur="3000" fill="hold"/>
                                        <p:tgtEl>
                                          <p:spTgt spid="6"/>
                                        </p:tgtEl>
                                        <p:attrNameLst>
                                          <p:attrName>ppt_w</p:attrName>
                                        </p:attrNameLst>
                                      </p:cBhvr>
                                      <p:tavLst>
                                        <p:tav tm="0">
                                          <p:val>
                                            <p:fltVal val="0"/>
                                          </p:val>
                                        </p:tav>
                                        <p:tav tm="100000">
                                          <p:val>
                                            <p:strVal val="#ppt_w"/>
                                          </p:val>
                                        </p:tav>
                                      </p:tavLst>
                                    </p:anim>
                                    <p:anim calcmode="lin" valueType="num">
                                      <p:cBhvr>
                                        <p:cTn id="157" dur="3000" fill="hold"/>
                                        <p:tgtEl>
                                          <p:spTgt spid="6"/>
                                        </p:tgtEl>
                                        <p:attrNameLst>
                                          <p:attrName>ppt_h</p:attrName>
                                        </p:attrNameLst>
                                      </p:cBhvr>
                                      <p:tavLst>
                                        <p:tav tm="0">
                                          <p:val>
                                            <p:fltVal val="0"/>
                                          </p:val>
                                        </p:tav>
                                        <p:tav tm="100000">
                                          <p:val>
                                            <p:strVal val="#ppt_h"/>
                                          </p:val>
                                        </p:tav>
                                      </p:tavLst>
                                    </p:anim>
                                    <p:anim calcmode="lin" valueType="num">
                                      <p:cBhvr>
                                        <p:cTn id="158" dur="3000" fill="hold"/>
                                        <p:tgtEl>
                                          <p:spTgt spid="6"/>
                                        </p:tgtEl>
                                        <p:attrNameLst>
                                          <p:attrName>style.rotation</p:attrName>
                                        </p:attrNameLst>
                                      </p:cBhvr>
                                      <p:tavLst>
                                        <p:tav tm="0">
                                          <p:val>
                                            <p:fltVal val="90"/>
                                          </p:val>
                                        </p:tav>
                                        <p:tav tm="100000">
                                          <p:val>
                                            <p:fltVal val="0"/>
                                          </p:val>
                                        </p:tav>
                                      </p:tavLst>
                                    </p:anim>
                                    <p:animEffect transition="in" filter="fade">
                                      <p:cBhvr>
                                        <p:cTn id="159"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6" grpId="1" animBg="1"/>
      <p:bldP spid="6"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7" name="Group 6"/>
          <p:cNvGrpSpPr/>
          <p:nvPr/>
        </p:nvGrpSpPr>
        <p:grpSpPr>
          <a:xfrm>
            <a:off x="3510749" y="472925"/>
            <a:ext cx="5202195" cy="2529126"/>
            <a:chOff x="3510749" y="472925"/>
            <a:chExt cx="5202195" cy="2529126"/>
          </a:xfrm>
          <a:scene3d>
            <a:camera prst="orthographicFront">
              <a:rot lat="0" lon="0" rev="0"/>
            </a:camera>
            <a:lightRig rig="chilly" dir="t">
              <a:rot lat="0" lon="0" rev="18480000"/>
            </a:lightRig>
          </a:scene3d>
        </p:grpSpPr>
        <p:sp>
          <p:nvSpPr>
            <p:cNvPr id="5" name="Flowchart: Internal Storage 4"/>
            <p:cNvSpPr/>
            <p:nvPr/>
          </p:nvSpPr>
          <p:spPr>
            <a:xfrm>
              <a:off x="3510749" y="472925"/>
              <a:ext cx="5202195" cy="1365663"/>
            </a:xfrm>
            <a:prstGeom prst="flowChartInternalStorage">
              <a:avLst/>
            </a:prstGeom>
            <a:solidFill>
              <a:srgbClr val="00B050"/>
            </a:solidFill>
            <a:ln w="57150">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bn-BD" sz="5400" b="1" i="1" dirty="0">
                  <a:ln>
                    <a:solidFill>
                      <a:schemeClr val="bg1"/>
                    </a:solidFill>
                  </a:ln>
                  <a:solidFill>
                    <a:schemeClr val="tx1"/>
                  </a:solidFill>
                </a:rPr>
                <a:t>জোড়ায় কাজ </a:t>
              </a:r>
              <a:endParaRPr lang="en-US" sz="5400" b="1" i="1" dirty="0">
                <a:ln>
                  <a:solidFill>
                    <a:schemeClr val="bg1"/>
                  </a:solidFill>
                </a:ln>
                <a:solidFill>
                  <a:schemeClr val="tx1"/>
                </a:solidFill>
              </a:endParaRPr>
            </a:p>
          </p:txBody>
        </p:sp>
        <p:sp>
          <p:nvSpPr>
            <p:cNvPr id="2" name="Down Arrow 1"/>
            <p:cNvSpPr/>
            <p:nvPr/>
          </p:nvSpPr>
          <p:spPr>
            <a:xfrm>
              <a:off x="5097340" y="1838588"/>
              <a:ext cx="2029015" cy="1163463"/>
            </a:xfrm>
            <a:prstGeom prst="downArrow">
              <a:avLst/>
            </a:prstGeom>
            <a:solidFill>
              <a:schemeClr val="accent2">
                <a:lumMod val="50000"/>
              </a:schemeClr>
            </a:solidFill>
            <a:ln w="38100">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relaxedInset"/>
              </a:sp3d>
            </a:bodyPr>
            <a:lstStyle/>
            <a:p>
              <a:pPr algn="ctr"/>
              <a:endParaRPr lang="en-US">
                <a:ln w="38100">
                  <a:solidFill>
                    <a:schemeClr val="tx1"/>
                  </a:solidFill>
                </a:ln>
                <a:solidFill>
                  <a:schemeClr val="accent4">
                    <a:lumMod val="40000"/>
                    <a:lumOff val="60000"/>
                  </a:schemeClr>
                </a:solidFill>
              </a:endParaRPr>
            </a:p>
          </p:txBody>
        </p:sp>
      </p:grpSp>
      <p:grpSp>
        <p:nvGrpSpPr>
          <p:cNvPr id="6" name="Group 5"/>
          <p:cNvGrpSpPr/>
          <p:nvPr/>
        </p:nvGrpSpPr>
        <p:grpSpPr>
          <a:xfrm>
            <a:off x="857015" y="3002051"/>
            <a:ext cx="10509662" cy="2766950"/>
            <a:chOff x="857017" y="3002051"/>
            <a:chExt cx="10509662" cy="2766950"/>
          </a:xfrm>
        </p:grpSpPr>
        <p:sp>
          <p:nvSpPr>
            <p:cNvPr id="3" name="Bevel 2"/>
            <p:cNvSpPr/>
            <p:nvPr/>
          </p:nvSpPr>
          <p:spPr>
            <a:xfrm>
              <a:off x="857017" y="3002051"/>
              <a:ext cx="10509662" cy="2766950"/>
            </a:xfrm>
            <a:prstGeom prst="bevel">
              <a:avLst/>
            </a:prstGeom>
            <a:gradFill flip="none" rotWithShape="1">
              <a:gsLst>
                <a:gs pos="0">
                  <a:schemeClr val="accent2">
                    <a:lumMod val="75000"/>
                  </a:schemeClr>
                </a:gs>
                <a:gs pos="48000">
                  <a:schemeClr val="accent2">
                    <a:lumMod val="97000"/>
                    <a:lumOff val="3000"/>
                  </a:schemeClr>
                </a:gs>
                <a:gs pos="100000">
                  <a:schemeClr val="accent2">
                    <a:lumMod val="60000"/>
                    <a:lumOff val="40000"/>
                  </a:schemeClr>
                </a:gs>
              </a:gsLst>
              <a:lin ang="8100000" scaled="1"/>
              <a:tileRect/>
            </a:gradFill>
            <a:ln>
              <a:solidFill>
                <a:schemeClr val="bg1"/>
              </a:solidFill>
            </a:ln>
            <a:effectLst>
              <a:glow rad="228600">
                <a:schemeClr val="accent4">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bn-BD" sz="4800" b="1" dirty="0">
                  <a:solidFill>
                    <a:schemeClr val="accent4">
                      <a:lumMod val="20000"/>
                      <a:lumOff val="80000"/>
                    </a:schemeClr>
                  </a:solidFill>
                </a:rPr>
                <a:t>          </a:t>
              </a:r>
              <a:r>
                <a:rPr lang="bn-BD" sz="4800" b="1" dirty="0">
                  <a:solidFill>
                    <a:srgbClr val="FFFFFF"/>
                  </a:solidFill>
                </a:rPr>
                <a:t>এক্সরের যে কোন ৫ টি                        কাজের ব্যবহার লেখ ?   </a:t>
              </a:r>
              <a:endParaRPr lang="en-US" sz="4800" b="1" dirty="0">
                <a:solidFill>
                  <a:srgbClr val="FFFFFF"/>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2538" y="3453314"/>
              <a:ext cx="3844802" cy="1828799"/>
            </a:xfrm>
            <a:prstGeom prst="rect">
              <a:avLst/>
            </a:prstGeom>
          </p:spPr>
        </p:pic>
      </p:grpSp>
    </p:spTree>
    <p:extLst>
      <p:ext uri="{BB962C8B-B14F-4D97-AF65-F5344CB8AC3E}">
        <p14:creationId xmlns:p14="http://schemas.microsoft.com/office/powerpoint/2010/main" val="317684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3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fltVal val="0"/>
                                          </p:val>
                                        </p:tav>
                                        <p:tav tm="100000">
                                          <p:val>
                                            <p:strVal val="#ppt_w"/>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 calcmode="lin" valueType="num">
                                      <p:cBhvr>
                                        <p:cTn id="14"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5" dur="2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49" presetClass="exit" presetSubtype="0" accel="100000" fill="hold" nodeType="clickEffect">
                                  <p:stCondLst>
                                    <p:cond delay="0"/>
                                  </p:stCondLst>
                                  <p:childTnLst>
                                    <p:anim calcmode="lin" valueType="num">
                                      <p:cBhvr>
                                        <p:cTn id="19" dur="3000"/>
                                        <p:tgtEl>
                                          <p:spTgt spid="6"/>
                                        </p:tgtEl>
                                        <p:attrNameLst>
                                          <p:attrName>ppt_w</p:attrName>
                                        </p:attrNameLst>
                                      </p:cBhvr>
                                      <p:tavLst>
                                        <p:tav tm="0">
                                          <p:val>
                                            <p:strVal val="ppt_w"/>
                                          </p:val>
                                        </p:tav>
                                        <p:tav tm="100000">
                                          <p:val>
                                            <p:fltVal val="0"/>
                                          </p:val>
                                        </p:tav>
                                      </p:tavLst>
                                    </p:anim>
                                    <p:anim calcmode="lin" valueType="num">
                                      <p:cBhvr>
                                        <p:cTn id="20" dur="3000"/>
                                        <p:tgtEl>
                                          <p:spTgt spid="6"/>
                                        </p:tgtEl>
                                        <p:attrNameLst>
                                          <p:attrName>ppt_h</p:attrName>
                                        </p:attrNameLst>
                                      </p:cBhvr>
                                      <p:tavLst>
                                        <p:tav tm="0">
                                          <p:val>
                                            <p:strVal val="ppt_h"/>
                                          </p:val>
                                        </p:tav>
                                        <p:tav tm="100000">
                                          <p:val>
                                            <p:fltVal val="0"/>
                                          </p:val>
                                        </p:tav>
                                      </p:tavLst>
                                    </p:anim>
                                    <p:anim calcmode="lin" valueType="num">
                                      <p:cBhvr>
                                        <p:cTn id="21" dur="3000"/>
                                        <p:tgtEl>
                                          <p:spTgt spid="6"/>
                                        </p:tgtEl>
                                        <p:attrNameLst>
                                          <p:attrName>style.rotation</p:attrName>
                                        </p:attrNameLst>
                                      </p:cBhvr>
                                      <p:tavLst>
                                        <p:tav tm="0">
                                          <p:val>
                                            <p:fltVal val="0"/>
                                          </p:val>
                                        </p:tav>
                                        <p:tav tm="100000">
                                          <p:val>
                                            <p:fltVal val="360"/>
                                          </p:val>
                                        </p:tav>
                                      </p:tavLst>
                                    </p:anim>
                                    <p:animEffect transition="out" filter="fade">
                                      <p:cBhvr>
                                        <p:cTn id="22" dur="3000"/>
                                        <p:tgtEl>
                                          <p:spTgt spid="6"/>
                                        </p:tgtEl>
                                      </p:cBhvr>
                                    </p:animEffect>
                                    <p:set>
                                      <p:cBhvr>
                                        <p:cTn id="23" dur="1" fill="hold">
                                          <p:stCondLst>
                                            <p:cond delay="2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30011676"/>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74341" y="49704"/>
            <a:ext cx="4585252" cy="2691498"/>
            <a:chOff x="0" y="1"/>
            <a:chExt cx="4585252" cy="3193773"/>
          </a:xfrm>
        </p:grpSpPr>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
              <a:ext cx="4585252" cy="2623929"/>
            </a:xfrm>
            <a:prstGeom prst="rect">
              <a:avLst/>
            </a:prstGeom>
            <a:ln w="28575">
              <a:solidFill>
                <a:srgbClr val="FF0000"/>
              </a:solidFill>
            </a:ln>
          </p:spPr>
        </p:pic>
        <p:sp>
          <p:nvSpPr>
            <p:cNvPr id="4" name="Rounded Rectangle 3"/>
            <p:cNvSpPr/>
            <p:nvPr/>
          </p:nvSpPr>
          <p:spPr>
            <a:xfrm>
              <a:off x="185530" y="2623930"/>
              <a:ext cx="4227444" cy="56984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a:solidFill>
                    <a:schemeClr val="tx1"/>
                  </a:solidFill>
                  <a:latin typeface="NikoshBAN" panose="02000000000000000000" pitchFamily="2" charset="0"/>
                  <a:cs typeface="NikoshBAN" panose="02000000000000000000" pitchFamily="2" charset="0"/>
                </a:rPr>
                <a:t>জীবকোষ ধবংস করে।</a:t>
              </a:r>
              <a:endParaRPr lang="en-US" sz="3600" b="1" dirty="0">
                <a:solidFill>
                  <a:schemeClr val="tx1"/>
                </a:solidFill>
                <a:latin typeface="NikoshBAN" panose="02000000000000000000" pitchFamily="2" charset="0"/>
                <a:cs typeface="NikoshBAN" panose="02000000000000000000" pitchFamily="2" charset="0"/>
              </a:endParaRPr>
            </a:p>
          </p:txBody>
        </p:sp>
      </p:grpSp>
      <p:grpSp>
        <p:nvGrpSpPr>
          <p:cNvPr id="9" name="Group 8"/>
          <p:cNvGrpSpPr/>
          <p:nvPr/>
        </p:nvGrpSpPr>
        <p:grpSpPr>
          <a:xfrm>
            <a:off x="7516632" y="95424"/>
            <a:ext cx="4568689" cy="2892474"/>
            <a:chOff x="7623312" y="19224"/>
            <a:chExt cx="4568689" cy="2892474"/>
          </a:xfrm>
        </p:grpSpPr>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3312" y="19224"/>
              <a:ext cx="4568688" cy="1992865"/>
            </a:xfrm>
            <a:prstGeom prst="rect">
              <a:avLst/>
            </a:prstGeom>
            <a:ln w="38100">
              <a:solidFill>
                <a:schemeClr val="tx1"/>
              </a:solidFill>
            </a:ln>
          </p:spPr>
        </p:pic>
        <p:sp>
          <p:nvSpPr>
            <p:cNvPr id="7" name="Rounded Rectangle 6"/>
            <p:cNvSpPr/>
            <p:nvPr/>
          </p:nvSpPr>
          <p:spPr>
            <a:xfrm>
              <a:off x="7623312" y="2074909"/>
              <a:ext cx="4568689" cy="836789"/>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a:solidFill>
                    <a:srgbClr val="FF0066"/>
                  </a:solidFill>
                  <a:latin typeface="NikoshBAN" panose="02000000000000000000" pitchFamily="2" charset="0"/>
                  <a:cs typeface="NikoshBAN" panose="02000000000000000000" pitchFamily="2" charset="0"/>
                </a:rPr>
                <a:t>শিশুদের প্রজননতন্ত্রে ক্ষতিকর প্রভাব ফেলে।</a:t>
              </a:r>
              <a:endParaRPr lang="en-US" sz="2800" b="1" dirty="0">
                <a:solidFill>
                  <a:srgbClr val="FF0066"/>
                </a:solidFill>
                <a:latin typeface="NikoshBAN" panose="02000000000000000000" pitchFamily="2" charset="0"/>
                <a:cs typeface="NikoshBAN" panose="02000000000000000000" pitchFamily="2" charset="0"/>
              </a:endParaRPr>
            </a:p>
          </p:txBody>
        </p:sp>
      </p:grpSp>
      <p:grpSp>
        <p:nvGrpSpPr>
          <p:cNvPr id="17" name="Group 16"/>
          <p:cNvGrpSpPr/>
          <p:nvPr/>
        </p:nvGrpSpPr>
        <p:grpSpPr>
          <a:xfrm>
            <a:off x="74341" y="2942822"/>
            <a:ext cx="4499113" cy="3915177"/>
            <a:chOff x="43861" y="2846231"/>
            <a:chExt cx="4499113" cy="3915177"/>
          </a:xfrm>
        </p:grpSpPr>
        <p:grpSp>
          <p:nvGrpSpPr>
            <p:cNvPr id="13" name="Group 12"/>
            <p:cNvGrpSpPr/>
            <p:nvPr/>
          </p:nvGrpSpPr>
          <p:grpSpPr>
            <a:xfrm>
              <a:off x="43861" y="2846231"/>
              <a:ext cx="4499113" cy="3915177"/>
              <a:chOff x="43861" y="2737518"/>
              <a:chExt cx="4499113" cy="4056139"/>
            </a:xfrm>
          </p:grpSpPr>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861" y="2737518"/>
                <a:ext cx="4499113" cy="3353202"/>
              </a:xfrm>
              <a:prstGeom prst="rect">
                <a:avLst/>
              </a:prstGeom>
            </p:spPr>
          </p:pic>
          <p:sp>
            <p:nvSpPr>
              <p:cNvPr id="11" name="Rounded Rectangle 10"/>
              <p:cNvSpPr/>
              <p:nvPr/>
            </p:nvSpPr>
            <p:spPr>
              <a:xfrm>
                <a:off x="746975" y="4713668"/>
                <a:ext cx="759853" cy="114621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3861" y="6117516"/>
                <a:ext cx="4412974" cy="676141"/>
              </a:xfrm>
              <a:prstGeom prst="roundRect">
                <a:avLst/>
              </a:prstGeom>
              <a:solidFill>
                <a:schemeClr val="tx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a:solidFill>
                      <a:schemeClr val="accent4">
                        <a:lumMod val="20000"/>
                        <a:lumOff val="80000"/>
                      </a:schemeClr>
                    </a:solidFill>
                    <a:latin typeface="NikoshBAN" panose="02000000000000000000" pitchFamily="2" charset="0"/>
                    <a:cs typeface="NikoshBAN" panose="02000000000000000000" pitchFamily="2" charset="0"/>
                  </a:rPr>
                  <a:t>গর্ভবর্তী অবস্থায় মা ও শিশুর ক্ষতি হয়.</a:t>
                </a:r>
                <a:endParaRPr lang="en-US" sz="2800" b="1" dirty="0">
                  <a:solidFill>
                    <a:schemeClr val="accent4">
                      <a:lumMod val="20000"/>
                      <a:lumOff val="80000"/>
                    </a:schemeClr>
                  </a:solidFill>
                  <a:latin typeface="NikoshBAN" panose="02000000000000000000" pitchFamily="2" charset="0"/>
                  <a:cs typeface="NikoshBAN" panose="02000000000000000000" pitchFamily="2" charset="0"/>
                </a:endParaRPr>
              </a:p>
            </p:txBody>
          </p:sp>
        </p:grpSp>
        <p:sp>
          <p:nvSpPr>
            <p:cNvPr id="14" name="Rounded Rectangle 13"/>
            <p:cNvSpPr/>
            <p:nvPr/>
          </p:nvSpPr>
          <p:spPr>
            <a:xfrm>
              <a:off x="2498501" y="4964339"/>
              <a:ext cx="695459" cy="75985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7534142" y="2987898"/>
            <a:ext cx="4644980" cy="3870101"/>
            <a:chOff x="7534142" y="2848912"/>
            <a:chExt cx="4644980" cy="4009088"/>
          </a:xfrm>
        </p:grpSpPr>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23312" y="2848912"/>
              <a:ext cx="4478536" cy="3233988"/>
            </a:xfrm>
            <a:prstGeom prst="rect">
              <a:avLst/>
            </a:prstGeom>
            <a:ln w="57150">
              <a:solidFill>
                <a:schemeClr val="tx1"/>
              </a:solidFill>
            </a:ln>
          </p:spPr>
        </p:pic>
        <p:sp>
          <p:nvSpPr>
            <p:cNvPr id="16" name="Rounded Rectangle 15"/>
            <p:cNvSpPr/>
            <p:nvPr/>
          </p:nvSpPr>
          <p:spPr>
            <a:xfrm>
              <a:off x="7534142" y="6179492"/>
              <a:ext cx="4644980" cy="678508"/>
            </a:xfrm>
            <a:prstGeom prst="roundRect">
              <a:avLst/>
            </a:prstGeom>
            <a:solidFill>
              <a:srgbClr val="002060"/>
            </a:solidFill>
            <a:ln w="28575"/>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latin typeface="NikoshBAN" panose="02000000000000000000" pitchFamily="2" charset="0"/>
                  <a:cs typeface="NikoshBAN" panose="02000000000000000000" pitchFamily="2" charset="0"/>
                </a:rPr>
                <a:t>টিউমার সৃষ্টির সম্ভাবনা বেড়ে যায়</a:t>
              </a:r>
              <a:endParaRPr lang="en-US" sz="3200"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317045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Horizontal)">
                                      <p:cBhvr>
                                        <p:cTn id="25" dur="3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2000" fill="hold"/>
                                        <p:tgtEl>
                                          <p:spTgt spid="9"/>
                                        </p:tgtEl>
                                        <p:attrNameLst>
                                          <p:attrName>ppt_w</p:attrName>
                                        </p:attrNameLst>
                                      </p:cBhvr>
                                      <p:tavLst>
                                        <p:tav tm="0">
                                          <p:val>
                                            <p:fltVal val="0"/>
                                          </p:val>
                                        </p:tav>
                                        <p:tav tm="100000">
                                          <p:val>
                                            <p:strVal val="#ppt_w"/>
                                          </p:val>
                                        </p:tav>
                                      </p:tavLst>
                                    </p:anim>
                                    <p:anim calcmode="lin" valueType="num">
                                      <p:cBhvr>
                                        <p:cTn id="31" dur="2000" fill="hold"/>
                                        <p:tgtEl>
                                          <p:spTgt spid="9"/>
                                        </p:tgtEl>
                                        <p:attrNameLst>
                                          <p:attrName>ppt_h</p:attrName>
                                        </p:attrNameLst>
                                      </p:cBhvr>
                                      <p:tavLst>
                                        <p:tav tm="0">
                                          <p:val>
                                            <p:fltVal val="0"/>
                                          </p:val>
                                        </p:tav>
                                        <p:tav tm="100000">
                                          <p:val>
                                            <p:strVal val="#ppt_h"/>
                                          </p:val>
                                        </p:tav>
                                      </p:tavLst>
                                    </p:anim>
                                    <p:anim calcmode="lin" valueType="num">
                                      <p:cBhvr>
                                        <p:cTn id="32" dur="2000" fill="hold"/>
                                        <p:tgtEl>
                                          <p:spTgt spid="9"/>
                                        </p:tgtEl>
                                        <p:attrNameLst>
                                          <p:attrName>style.rotation</p:attrName>
                                        </p:attrNameLst>
                                      </p:cBhvr>
                                      <p:tavLst>
                                        <p:tav tm="0">
                                          <p:val>
                                            <p:fltVal val="90"/>
                                          </p:val>
                                        </p:tav>
                                        <p:tav tm="100000">
                                          <p:val>
                                            <p:fltVal val="0"/>
                                          </p:val>
                                        </p:tav>
                                      </p:tavLst>
                                    </p:anim>
                                    <p:animEffect transition="in" filter="fade">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2000" fill="hold"/>
                                        <p:tgtEl>
                                          <p:spTgt spid="17"/>
                                        </p:tgtEl>
                                        <p:attrNameLst>
                                          <p:attrName>ppt_w</p:attrName>
                                        </p:attrNameLst>
                                      </p:cBhvr>
                                      <p:tavLst>
                                        <p:tav tm="0">
                                          <p:val>
                                            <p:fltVal val="0"/>
                                          </p:val>
                                        </p:tav>
                                        <p:tav tm="100000">
                                          <p:val>
                                            <p:strVal val="#ppt_w"/>
                                          </p:val>
                                        </p:tav>
                                      </p:tavLst>
                                    </p:anim>
                                    <p:anim calcmode="lin" valueType="num">
                                      <p:cBhvr>
                                        <p:cTn id="39" dur="2000" fill="hold"/>
                                        <p:tgtEl>
                                          <p:spTgt spid="17"/>
                                        </p:tgtEl>
                                        <p:attrNameLst>
                                          <p:attrName>ppt_h</p:attrName>
                                        </p:attrNameLst>
                                      </p:cBhvr>
                                      <p:tavLst>
                                        <p:tav tm="0">
                                          <p:val>
                                            <p:fltVal val="0"/>
                                          </p:val>
                                        </p:tav>
                                        <p:tav tm="100000">
                                          <p:val>
                                            <p:strVal val="#ppt_h"/>
                                          </p:val>
                                        </p:tav>
                                      </p:tavLst>
                                    </p:anim>
                                    <p:animEffect transition="in" filter="fade">
                                      <p:cBhvr>
                                        <p:cTn id="40" dur="20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3" presetClass="entr" presetSubtype="16"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plus(in)">
                                      <p:cBhvr>
                                        <p:cTn id="45" dur="20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xit" presetSubtype="0" fill="hold" grpId="1" nodeType="clickEffect">
                                  <p:stCondLst>
                                    <p:cond delay="0"/>
                                  </p:stCondLst>
                                  <p:childTnLst>
                                    <p:animEffect transition="out" filter="dissolve">
                                      <p:cBhvr>
                                        <p:cTn id="49" dur="2000"/>
                                        <p:tgtEl>
                                          <p:spTgt spid="2"/>
                                        </p:tgtEl>
                                      </p:cBhvr>
                                    </p:animEffect>
                                    <p:set>
                                      <p:cBhvr>
                                        <p:cTn id="50"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2" grpId="1">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1356</TotalTime>
  <Words>319</Words>
  <Application>Microsoft Office PowerPoint</Application>
  <PresentationFormat>Widescreen</PresentationFormat>
  <Paragraphs>56</Paragraphs>
  <Slides>15</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Calibri</vt:lpstr>
      <vt:lpstr>Calibri Light</vt:lpstr>
      <vt:lpstr>NikoshBAN</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SHS</dc:creator>
  <cp:lastModifiedBy>User</cp:lastModifiedBy>
  <cp:revision>291</cp:revision>
  <dcterms:created xsi:type="dcterms:W3CDTF">2014-04-28T16:44:44Z</dcterms:created>
  <dcterms:modified xsi:type="dcterms:W3CDTF">2021-02-22T02:00:24Z</dcterms:modified>
</cp:coreProperties>
</file>