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5451FE-1165-1643-8950-4523FF806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908074"/>
            <a:ext cx="9525000" cy="1646302"/>
          </a:xfrm>
          <a:noFill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7030A0"/>
                </a:solidFill>
              </a:rPr>
              <a:t>মুজিব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শতবর্ষ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উপলক্ষে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err="1">
                <a:solidFill>
                  <a:srgbClr val="7030A0"/>
                </a:solidFill>
              </a:rPr>
              <a:t>সবাইকে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শুভেচ্ছা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2" name="Picture 4" descr="D:\ICT Training Soft 2018\Picture All\BD Liberation war\bangladesh-mukti-bahin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1"/>
            <a:ext cx="4800600" cy="43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CT Training Soft 2018\Picture All\BD Liberation war\f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1"/>
            <a:ext cx="5638800" cy="43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60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</a:t>
            </a:r>
            <a:r>
              <a:rPr lang="as-IN" sz="4000" dirty="0" smtClean="0">
                <a:solidFill>
                  <a:srgbClr val="0070C0"/>
                </a:solidFill>
              </a:rPr>
              <a:t>মুক্তিযুদ্ধের </a:t>
            </a:r>
            <a:r>
              <a:rPr lang="as-IN" sz="4000" dirty="0">
                <a:solidFill>
                  <a:srgbClr val="0070C0"/>
                </a:solidFill>
              </a:rPr>
              <a:t>গল্প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4608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57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4D301-59B6-7F4A-B48D-0A032C2A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916"/>
            <a:ext cx="8596668" cy="1320800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dirty="0" err="1"/>
              <a:t>মুক্তিযুদ্ধের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dirty="0"/>
              <a:t> </a:t>
            </a:r>
            <a:r>
              <a:rPr lang="en-US" dirty="0" err="1"/>
              <a:t>জীবনের</a:t>
            </a:r>
            <a:r>
              <a:rPr lang="en-US" dirty="0"/>
              <a:t> </a:t>
            </a:r>
            <a:r>
              <a:rPr lang="en-US" dirty="0" err="1"/>
              <a:t>গল্প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5A6F0A-3F7A-BF45-9AB6-E2797B96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6934200" cy="5562600"/>
          </a:xfrm>
        </p:spPr>
        <p:txBody>
          <a:bodyPr/>
          <a:lstStyle/>
          <a:p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দাদির</a:t>
            </a:r>
            <a:r>
              <a:rPr lang="en-US" dirty="0"/>
              <a:t> </a:t>
            </a:r>
            <a:r>
              <a:rPr lang="en-US" dirty="0" err="1"/>
              <a:t>ভাই</a:t>
            </a:r>
            <a:r>
              <a:rPr lang="en-US" dirty="0"/>
              <a:t>  </a:t>
            </a:r>
            <a:r>
              <a:rPr lang="en-US" dirty="0" err="1"/>
              <a:t>মুক্তিযোদ্ধা</a:t>
            </a:r>
            <a:r>
              <a:rPr lang="en-US" dirty="0"/>
              <a:t> । </a:t>
            </a:r>
            <a:r>
              <a:rPr lang="en-US" dirty="0" err="1"/>
              <a:t>মুক্তিযুদ্ধের</a:t>
            </a:r>
            <a:r>
              <a:rPr lang="en-US" dirty="0"/>
              <a:t> </a:t>
            </a:r>
            <a:r>
              <a:rPr lang="en-US" dirty="0" err="1"/>
              <a:t>মাঝামাঝি</a:t>
            </a:r>
            <a:r>
              <a:rPr lang="en-US" dirty="0"/>
              <a:t> </a:t>
            </a:r>
            <a:r>
              <a:rPr lang="en-US" dirty="0" err="1"/>
              <a:t>সময়ে</a:t>
            </a:r>
            <a:r>
              <a:rPr lang="en-US" dirty="0"/>
              <a:t> </a:t>
            </a:r>
            <a:r>
              <a:rPr lang="en-US" dirty="0" err="1"/>
              <a:t>দাদা</a:t>
            </a:r>
            <a:r>
              <a:rPr lang="en-US" dirty="0"/>
              <a:t>  </a:t>
            </a:r>
            <a:r>
              <a:rPr lang="en-US" dirty="0" err="1"/>
              <a:t>একদিন</a:t>
            </a:r>
            <a:r>
              <a:rPr lang="en-US" dirty="0"/>
              <a:t> </a:t>
            </a:r>
            <a:r>
              <a:rPr lang="en-US" dirty="0" err="1"/>
              <a:t>দিনের</a:t>
            </a:r>
            <a:r>
              <a:rPr lang="en-US" dirty="0"/>
              <a:t> </a:t>
            </a:r>
            <a:r>
              <a:rPr lang="en-US" dirty="0" err="1"/>
              <a:t>বেলায</a:t>
            </a:r>
            <a:r>
              <a:rPr lang="en-US" dirty="0"/>
              <a:t>়  </a:t>
            </a:r>
            <a:r>
              <a:rPr lang="en-US" dirty="0" err="1"/>
              <a:t>বোনের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দেখা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উদ্দেশ্যে</a:t>
            </a:r>
            <a:r>
              <a:rPr lang="en-US" dirty="0"/>
              <a:t> 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বাড়িতে</a:t>
            </a:r>
            <a:r>
              <a:rPr lang="en-US" dirty="0"/>
              <a:t> </a:t>
            </a:r>
            <a:r>
              <a:rPr lang="en-US" dirty="0" err="1"/>
              <a:t>আসেন</a:t>
            </a:r>
            <a:r>
              <a:rPr lang="en-US" dirty="0"/>
              <a:t>। </a:t>
            </a:r>
            <a:r>
              <a:rPr lang="en-US" dirty="0" err="1"/>
              <a:t>সেই</a:t>
            </a:r>
            <a:r>
              <a:rPr lang="en-US" dirty="0"/>
              <a:t> </a:t>
            </a:r>
            <a:r>
              <a:rPr lang="en-US" dirty="0" err="1"/>
              <a:t>সময়ে</a:t>
            </a:r>
            <a:r>
              <a:rPr lang="en-US" dirty="0"/>
              <a:t> </a:t>
            </a:r>
            <a:r>
              <a:rPr lang="en-US" dirty="0" err="1"/>
              <a:t>দাদা</a:t>
            </a:r>
            <a:r>
              <a:rPr lang="en-US" dirty="0"/>
              <a:t>  </a:t>
            </a:r>
            <a:r>
              <a:rPr lang="en-US" dirty="0" err="1"/>
              <a:t>মুক্তিযুদ্ধের</a:t>
            </a:r>
            <a:r>
              <a:rPr lang="en-US" dirty="0"/>
              <a:t>  </a:t>
            </a:r>
            <a:r>
              <a:rPr lang="en-US" dirty="0" err="1"/>
              <a:t>একজন</a:t>
            </a:r>
            <a:r>
              <a:rPr lang="en-US" dirty="0"/>
              <a:t> </a:t>
            </a:r>
            <a:r>
              <a:rPr lang="en-US" dirty="0" err="1"/>
              <a:t>সক্রিয</a:t>
            </a:r>
            <a:r>
              <a:rPr lang="en-US" dirty="0"/>
              <a:t>় </a:t>
            </a:r>
            <a:r>
              <a:rPr lang="en-US" dirty="0" err="1"/>
              <a:t>সদস্য</a:t>
            </a:r>
            <a:r>
              <a:rPr lang="en-US" dirty="0"/>
              <a:t> </a:t>
            </a:r>
            <a:r>
              <a:rPr lang="en-US" dirty="0" err="1"/>
              <a:t>একথা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কারা</a:t>
            </a:r>
            <a:r>
              <a:rPr lang="en-US" dirty="0"/>
              <a:t>  </a:t>
            </a:r>
            <a:r>
              <a:rPr lang="en-US" dirty="0" err="1"/>
              <a:t>রাজাকার</a:t>
            </a:r>
            <a:r>
              <a:rPr lang="en-US" dirty="0"/>
              <a:t> </a:t>
            </a:r>
            <a:r>
              <a:rPr lang="en-US" dirty="0" err="1"/>
              <a:t>পাকিস্তান</a:t>
            </a:r>
            <a:r>
              <a:rPr lang="en-US" dirty="0"/>
              <a:t> </a:t>
            </a:r>
            <a:r>
              <a:rPr lang="en-US" dirty="0" err="1"/>
              <a:t>সেনাবাহিনীকে</a:t>
            </a:r>
            <a:r>
              <a:rPr lang="en-US" dirty="0"/>
              <a:t> 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দেন</a:t>
            </a:r>
            <a:r>
              <a:rPr lang="en-US" dirty="0"/>
              <a:t> । </a:t>
            </a:r>
            <a:r>
              <a:rPr lang="en-US" dirty="0" err="1" smtClean="0"/>
              <a:t>রাজাকার</a:t>
            </a:r>
            <a:r>
              <a:rPr lang="en-US" dirty="0" smtClean="0"/>
              <a:t> </a:t>
            </a:r>
            <a:r>
              <a:rPr lang="en-US" dirty="0" err="1"/>
              <a:t>হচ্ছে</a:t>
            </a:r>
            <a:r>
              <a:rPr lang="en-US" dirty="0"/>
              <a:t>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দেশের</a:t>
            </a:r>
            <a:r>
              <a:rPr lang="en-US" dirty="0"/>
              <a:t> </a:t>
            </a:r>
            <a:r>
              <a:rPr lang="en-US" dirty="0" err="1"/>
              <a:t>সেই</a:t>
            </a:r>
            <a:r>
              <a:rPr lang="en-US" dirty="0"/>
              <a:t> </a:t>
            </a:r>
            <a:r>
              <a:rPr lang="en-US" dirty="0" err="1"/>
              <a:t>সময়ে</a:t>
            </a:r>
            <a:r>
              <a:rPr lang="en-US" dirty="0"/>
              <a:t>  </a:t>
            </a:r>
            <a:r>
              <a:rPr lang="en-US" dirty="0" err="1"/>
              <a:t>মানুষ</a:t>
            </a:r>
            <a:r>
              <a:rPr lang="en-US" dirty="0"/>
              <a:t> </a:t>
            </a:r>
            <a:r>
              <a:rPr lang="en-US" dirty="0" err="1"/>
              <a:t>যারা</a:t>
            </a:r>
            <a:r>
              <a:rPr lang="en-US" dirty="0"/>
              <a:t> </a:t>
            </a:r>
            <a:r>
              <a:rPr lang="en-US" dirty="0" err="1"/>
              <a:t>দেশের</a:t>
            </a:r>
            <a:r>
              <a:rPr lang="en-US" dirty="0"/>
              <a:t> </a:t>
            </a:r>
            <a:r>
              <a:rPr lang="en-US" dirty="0" err="1"/>
              <a:t>বিরুদ্ধে</a:t>
            </a:r>
            <a:r>
              <a:rPr lang="en-US" dirty="0"/>
              <a:t> </a:t>
            </a:r>
            <a:r>
              <a:rPr lang="en-US" dirty="0" err="1"/>
              <a:t>ষড়যন্ত্র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অনেক</a:t>
            </a:r>
            <a:r>
              <a:rPr lang="en-US" dirty="0"/>
              <a:t> </a:t>
            </a:r>
            <a:r>
              <a:rPr lang="en-US" dirty="0" err="1"/>
              <a:t>নিরিহ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জীবন</a:t>
            </a:r>
            <a:r>
              <a:rPr lang="en-US" dirty="0"/>
              <a:t>  </a:t>
            </a:r>
            <a:r>
              <a:rPr lang="en-US" dirty="0" err="1"/>
              <a:t>কেড়ে</a:t>
            </a:r>
            <a:r>
              <a:rPr lang="en-US" dirty="0"/>
              <a:t> </a:t>
            </a:r>
            <a:r>
              <a:rPr lang="en-US" dirty="0" err="1"/>
              <a:t>নিয়েছে</a:t>
            </a:r>
            <a:r>
              <a:rPr lang="en-US" dirty="0"/>
              <a:t>। </a:t>
            </a:r>
            <a:r>
              <a:rPr lang="en-US" dirty="0" err="1"/>
              <a:t>আর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রাজাকার</a:t>
            </a:r>
            <a:r>
              <a:rPr lang="en-US" dirty="0"/>
              <a:t>  </a:t>
            </a:r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দাদার</a:t>
            </a:r>
            <a:r>
              <a:rPr lang="en-US" dirty="0"/>
              <a:t> </a:t>
            </a:r>
            <a:r>
              <a:rPr lang="en-US" dirty="0" err="1"/>
              <a:t>আসার</a:t>
            </a:r>
            <a:r>
              <a:rPr lang="en-US" dirty="0"/>
              <a:t> </a:t>
            </a:r>
            <a:r>
              <a:rPr lang="en-US" dirty="0" err="1"/>
              <a:t>কথা</a:t>
            </a:r>
            <a:r>
              <a:rPr lang="en-US" dirty="0"/>
              <a:t> </a:t>
            </a:r>
            <a:r>
              <a:rPr lang="en-US" dirty="0" err="1" smtClean="0"/>
              <a:t>পাকিস্তানী</a:t>
            </a:r>
            <a:r>
              <a:rPr lang="en-US" dirty="0" smtClean="0"/>
              <a:t> </a:t>
            </a:r>
            <a:r>
              <a:rPr lang="en-US" dirty="0" err="1"/>
              <a:t>বাহিনীকে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দেন</a:t>
            </a:r>
            <a:r>
              <a:rPr lang="en-US" dirty="0"/>
              <a:t>। </a:t>
            </a:r>
            <a:r>
              <a:rPr lang="en-US" dirty="0" err="1"/>
              <a:t>কিছুক্ষণ</a:t>
            </a:r>
            <a:r>
              <a:rPr lang="en-US" dirty="0"/>
              <a:t> </a:t>
            </a:r>
            <a:r>
              <a:rPr lang="en-US" dirty="0" err="1"/>
              <a:t>পর</a:t>
            </a:r>
            <a:r>
              <a:rPr lang="en-US" dirty="0"/>
              <a:t>  </a:t>
            </a:r>
            <a:r>
              <a:rPr lang="en-US" dirty="0" err="1"/>
              <a:t>রাজাকার</a:t>
            </a:r>
            <a:r>
              <a:rPr lang="en-US" dirty="0"/>
              <a:t> ও </a:t>
            </a:r>
            <a:r>
              <a:rPr lang="en-US" dirty="0" err="1"/>
              <a:t>পাকিস্তানী</a:t>
            </a:r>
            <a:r>
              <a:rPr lang="en-US" dirty="0"/>
              <a:t> </a:t>
            </a:r>
            <a:r>
              <a:rPr lang="en-US" dirty="0" err="1"/>
              <a:t>সেনা</a:t>
            </a:r>
            <a:r>
              <a:rPr lang="en-US" dirty="0"/>
              <a:t>  </a:t>
            </a:r>
            <a:r>
              <a:rPr lang="en-US" dirty="0" err="1"/>
              <a:t>মোতায়েন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বাড়ি</a:t>
            </a:r>
            <a:r>
              <a:rPr lang="en-US" dirty="0"/>
              <a:t> </a:t>
            </a:r>
            <a:r>
              <a:rPr lang="en-US" dirty="0" err="1"/>
              <a:t>ঘিরে</a:t>
            </a:r>
            <a:r>
              <a:rPr lang="en-US" dirty="0"/>
              <a:t> </a:t>
            </a:r>
            <a:r>
              <a:rPr lang="en-US" dirty="0" err="1"/>
              <a:t>ফেলে</a:t>
            </a:r>
            <a:r>
              <a:rPr lang="en-US" dirty="0"/>
              <a:t>। </a:t>
            </a:r>
            <a:r>
              <a:rPr lang="en-US" dirty="0" err="1"/>
              <a:t>তৎক্ষণা</a:t>
            </a:r>
            <a:r>
              <a:rPr lang="en-US" dirty="0"/>
              <a:t>ৎ </a:t>
            </a:r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দাদি</a:t>
            </a:r>
            <a:r>
              <a:rPr lang="en-US" dirty="0"/>
              <a:t> ও </a:t>
            </a:r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মা</a:t>
            </a:r>
            <a:r>
              <a:rPr lang="en-US" dirty="0"/>
              <a:t> </a:t>
            </a:r>
            <a:r>
              <a:rPr lang="en-US" dirty="0" err="1"/>
              <a:t>দাদুকে</a:t>
            </a:r>
            <a:r>
              <a:rPr lang="en-US" dirty="0"/>
              <a:t> </a:t>
            </a:r>
            <a:r>
              <a:rPr lang="en-US" dirty="0" err="1"/>
              <a:t>বাড়ির</a:t>
            </a:r>
            <a:r>
              <a:rPr lang="en-US" dirty="0"/>
              <a:t> </a:t>
            </a: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গাধির</a:t>
            </a:r>
            <a:r>
              <a:rPr lang="en-US" dirty="0"/>
              <a:t> </a:t>
            </a:r>
            <a:r>
              <a:rPr lang="en-US" dirty="0" err="1"/>
              <a:t>ভিতর</a:t>
            </a:r>
            <a:r>
              <a:rPr lang="en-US" dirty="0"/>
              <a:t> </a:t>
            </a:r>
            <a:r>
              <a:rPr lang="en-US" dirty="0" err="1"/>
              <a:t>ঢুকিয়ে</a:t>
            </a:r>
            <a:r>
              <a:rPr lang="en-US" dirty="0"/>
              <a:t>  </a:t>
            </a:r>
            <a:r>
              <a:rPr lang="en-US" dirty="0" err="1"/>
              <a:t>দেন</a:t>
            </a:r>
            <a:r>
              <a:rPr lang="en-US" dirty="0"/>
              <a:t>।  </a:t>
            </a:r>
            <a:r>
              <a:rPr lang="en-US" dirty="0" err="1"/>
              <a:t>রাজাকার</a:t>
            </a:r>
            <a:r>
              <a:rPr lang="en-US" dirty="0"/>
              <a:t>  </a:t>
            </a:r>
            <a:r>
              <a:rPr lang="en-US" dirty="0" err="1"/>
              <a:t>আলবদর</a:t>
            </a:r>
            <a:r>
              <a:rPr lang="en-US" dirty="0"/>
              <a:t> </a:t>
            </a:r>
            <a:r>
              <a:rPr lang="en-US" dirty="0" err="1"/>
              <a:t>বাহিনীর</a:t>
            </a:r>
            <a:r>
              <a:rPr lang="en-US" dirty="0"/>
              <a:t> </a:t>
            </a:r>
            <a:r>
              <a:rPr lang="en-US" dirty="0" err="1"/>
              <a:t>সদস্যরা</a:t>
            </a:r>
            <a:r>
              <a:rPr lang="en-US" dirty="0"/>
              <a:t> </a:t>
            </a:r>
            <a:r>
              <a:rPr lang="en-US" dirty="0" err="1"/>
              <a:t>তছনছ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হয়রানি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চলে</a:t>
            </a:r>
            <a:r>
              <a:rPr lang="en-US" dirty="0"/>
              <a:t> </a:t>
            </a:r>
            <a:r>
              <a:rPr lang="en-US" dirty="0" err="1"/>
              <a:t>যায</a:t>
            </a:r>
            <a:r>
              <a:rPr lang="en-US" dirty="0"/>
              <a:t>়। </a:t>
            </a:r>
            <a:r>
              <a:rPr lang="en-US" dirty="0" err="1"/>
              <a:t>পাকিস্তানী</a:t>
            </a:r>
            <a:r>
              <a:rPr lang="en-US" dirty="0"/>
              <a:t> </a:t>
            </a:r>
            <a:r>
              <a:rPr lang="en-US" dirty="0" err="1"/>
              <a:t>বাহিনী</a:t>
            </a:r>
            <a:r>
              <a:rPr lang="en-US" dirty="0"/>
              <a:t> </a:t>
            </a:r>
            <a:r>
              <a:rPr lang="en-US" dirty="0" err="1"/>
              <a:t>চলে</a:t>
            </a:r>
            <a:r>
              <a:rPr lang="en-US" dirty="0"/>
              <a:t> </a:t>
            </a:r>
            <a:r>
              <a:rPr lang="en-US" dirty="0" err="1"/>
              <a:t>যাওয়ার</a:t>
            </a:r>
            <a:r>
              <a:rPr lang="en-US" dirty="0"/>
              <a:t> </a:t>
            </a:r>
            <a:r>
              <a:rPr lang="en-US" dirty="0" err="1"/>
              <a:t>পর</a:t>
            </a:r>
            <a:r>
              <a:rPr lang="en-US" dirty="0"/>
              <a:t>  </a:t>
            </a:r>
            <a:r>
              <a:rPr lang="en-US" dirty="0" err="1"/>
              <a:t>দাদাকে</a:t>
            </a:r>
            <a:r>
              <a:rPr lang="en-US" dirty="0"/>
              <a:t> </a:t>
            </a: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গাধি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অচেতন</a:t>
            </a:r>
            <a:r>
              <a:rPr lang="en-US" dirty="0"/>
              <a:t> </a:t>
            </a:r>
            <a:r>
              <a:rPr lang="en-US" dirty="0" err="1"/>
              <a:t>অবস্থায</a:t>
            </a:r>
            <a:r>
              <a:rPr lang="en-US" dirty="0"/>
              <a:t>়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ঢালাঢালি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সুস্থ্য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 </a:t>
            </a:r>
            <a:r>
              <a:rPr lang="en-US" dirty="0" err="1"/>
              <a:t>পরে</a:t>
            </a:r>
            <a:r>
              <a:rPr lang="en-US" dirty="0"/>
              <a:t> </a:t>
            </a:r>
            <a:r>
              <a:rPr lang="en-US" dirty="0" err="1"/>
              <a:t>দ্রুত</a:t>
            </a:r>
            <a:r>
              <a:rPr lang="en-US" dirty="0"/>
              <a:t>  </a:t>
            </a:r>
            <a:r>
              <a:rPr lang="en-US" dirty="0" err="1"/>
              <a:t>মহিলা</a:t>
            </a:r>
            <a:r>
              <a:rPr lang="en-US" dirty="0"/>
              <a:t> </a:t>
            </a:r>
            <a:r>
              <a:rPr lang="en-US" dirty="0" err="1"/>
              <a:t>মত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সাজিয়ে</a:t>
            </a:r>
            <a:r>
              <a:rPr lang="en-US" dirty="0"/>
              <a:t>  </a:t>
            </a:r>
            <a:r>
              <a:rPr lang="en-US" dirty="0" err="1"/>
              <a:t>মুক্তিযোদ্ধা</a:t>
            </a:r>
            <a:r>
              <a:rPr lang="en-US" dirty="0"/>
              <a:t> </a:t>
            </a:r>
            <a:r>
              <a:rPr lang="en-US" dirty="0" err="1"/>
              <a:t>ক্যাম্প</a:t>
            </a:r>
            <a:r>
              <a:rPr lang="en-US" dirty="0"/>
              <a:t> </a:t>
            </a:r>
            <a:r>
              <a:rPr lang="en-US" dirty="0" err="1"/>
              <a:t>চলে</a:t>
            </a:r>
            <a:r>
              <a:rPr lang="en-US" dirty="0"/>
              <a:t> </a:t>
            </a:r>
            <a:r>
              <a:rPr lang="en-US" dirty="0" err="1"/>
              <a:t>যান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যায়গায</a:t>
            </a:r>
            <a:r>
              <a:rPr lang="en-US" dirty="0"/>
              <a:t>় </a:t>
            </a:r>
            <a:r>
              <a:rPr lang="en-US" dirty="0" err="1"/>
              <a:t>অপারেশন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দেশ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শত্রু</a:t>
            </a:r>
            <a:r>
              <a:rPr lang="en-US" dirty="0"/>
              <a:t> </a:t>
            </a:r>
            <a:r>
              <a:rPr lang="en-US" dirty="0" err="1"/>
              <a:t>মুক্ত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1435511"/>
            <a:ext cx="4383087" cy="46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8035CB-6FBB-834A-BF26-0594530D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8305800" cy="762000"/>
          </a:xfrm>
        </p:spPr>
        <p:txBody>
          <a:bodyPr/>
          <a:lstStyle/>
          <a:p>
            <a:r>
              <a:rPr lang="en-US" dirty="0"/>
              <a:t>১৯৭১ </a:t>
            </a:r>
            <a:r>
              <a:rPr lang="en-US" dirty="0" err="1"/>
              <a:t>সালে</a:t>
            </a:r>
            <a:r>
              <a:rPr lang="en-US" dirty="0"/>
              <a:t> </a:t>
            </a:r>
            <a:r>
              <a:rPr lang="en-US" dirty="0" err="1"/>
              <a:t>যুদ্ধের</a:t>
            </a:r>
            <a:r>
              <a:rPr lang="en-US" dirty="0"/>
              <a:t> </a:t>
            </a:r>
            <a:r>
              <a:rPr lang="en-US" dirty="0" err="1"/>
              <a:t>সময়কার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dirty="0"/>
              <a:t> </a:t>
            </a:r>
            <a:r>
              <a:rPr lang="en-US" dirty="0" err="1"/>
              <a:t>ঘটনা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76CDCD-CDD4-D742-B94E-9A303C3C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5509"/>
            <a:ext cx="6866466" cy="48152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১৯৭১ </a:t>
            </a:r>
            <a:r>
              <a:rPr lang="en-US" sz="2400" dirty="0" err="1"/>
              <a:t>সালে</a:t>
            </a:r>
            <a:r>
              <a:rPr lang="en-US" sz="2400" dirty="0"/>
              <a:t> </a:t>
            </a:r>
            <a:r>
              <a:rPr lang="en-US" sz="2400" dirty="0" err="1"/>
              <a:t>যুদ্ধের</a:t>
            </a:r>
            <a:r>
              <a:rPr lang="en-US" sz="2400" dirty="0"/>
              <a:t> </a:t>
            </a:r>
            <a:r>
              <a:rPr lang="en-US" sz="2400" dirty="0" err="1"/>
              <a:t>সময়কার</a:t>
            </a:r>
            <a:r>
              <a:rPr lang="en-US" sz="2400" dirty="0"/>
              <a:t> </a:t>
            </a:r>
            <a:r>
              <a:rPr lang="en-US" sz="2400" dirty="0" err="1"/>
              <a:t>বাস্তব</a:t>
            </a:r>
            <a:r>
              <a:rPr lang="en-US" sz="2400" dirty="0"/>
              <a:t> </a:t>
            </a:r>
            <a:r>
              <a:rPr lang="en-US" sz="2400" dirty="0" err="1"/>
              <a:t>ঘটনা</a:t>
            </a:r>
            <a:r>
              <a:rPr lang="en-US" sz="2400" dirty="0"/>
              <a:t>। </a:t>
            </a:r>
            <a:r>
              <a:rPr lang="en-US" sz="2400" dirty="0" err="1"/>
              <a:t>ঘটনাটি</a:t>
            </a:r>
            <a:r>
              <a:rPr lang="en-US" sz="2400" dirty="0"/>
              <a:t> </a:t>
            </a:r>
            <a:r>
              <a:rPr lang="en-US" sz="2400" dirty="0" err="1"/>
              <a:t>তুমুল</a:t>
            </a:r>
            <a:r>
              <a:rPr lang="en-US" sz="2400" dirty="0"/>
              <a:t> </a:t>
            </a:r>
            <a:r>
              <a:rPr lang="en-US" sz="2400" dirty="0" err="1"/>
              <a:t>যুদ্ধের</a:t>
            </a:r>
            <a:r>
              <a:rPr lang="en-US" sz="2400" dirty="0"/>
              <a:t> 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রাতে</a:t>
            </a:r>
            <a:r>
              <a:rPr lang="en-US" sz="2400" dirty="0"/>
              <a:t> </a:t>
            </a:r>
            <a:r>
              <a:rPr lang="en-US" sz="2400" dirty="0" err="1"/>
              <a:t>অসংখ্য</a:t>
            </a:r>
            <a:r>
              <a:rPr lang="en-US" sz="2400" dirty="0"/>
              <a:t> </a:t>
            </a:r>
            <a:r>
              <a:rPr lang="en-US" sz="2400" dirty="0" err="1"/>
              <a:t>পাক</a:t>
            </a:r>
            <a:r>
              <a:rPr lang="en-US" sz="2400" dirty="0"/>
              <a:t> </a:t>
            </a:r>
            <a:r>
              <a:rPr lang="en-US" sz="2400" dirty="0" err="1"/>
              <a:t>হানাদার</a:t>
            </a:r>
            <a:r>
              <a:rPr lang="en-US" sz="2400" dirty="0"/>
              <a:t> </a:t>
            </a:r>
            <a:r>
              <a:rPr lang="en-US" sz="2400" dirty="0" err="1"/>
              <a:t>বাহিনীর</a:t>
            </a:r>
            <a:r>
              <a:rPr lang="en-US" sz="2400" dirty="0"/>
              <a:t> </a:t>
            </a:r>
            <a:r>
              <a:rPr lang="en-US" sz="2400" dirty="0" err="1"/>
              <a:t>সামনে</a:t>
            </a:r>
            <a:r>
              <a:rPr lang="en-US" sz="2400" dirty="0"/>
              <a:t> ১০জন </a:t>
            </a:r>
            <a:r>
              <a:rPr lang="en-US" sz="2400" dirty="0" err="1"/>
              <a:t>মুক্তিযুদ্ধের</a:t>
            </a:r>
            <a:r>
              <a:rPr lang="en-US" sz="2400" dirty="0"/>
              <a:t> </a:t>
            </a:r>
            <a:r>
              <a:rPr lang="en-US" sz="2400" dirty="0" err="1"/>
              <a:t>লড়াই</a:t>
            </a:r>
            <a:r>
              <a:rPr lang="en-US" sz="2400" dirty="0"/>
              <a:t>  </a:t>
            </a:r>
            <a:r>
              <a:rPr lang="en-US" sz="2400" dirty="0" err="1"/>
              <a:t>চলছে</a:t>
            </a:r>
            <a:r>
              <a:rPr lang="en-US" sz="2400" dirty="0"/>
              <a:t>। </a:t>
            </a:r>
            <a:r>
              <a:rPr lang="en-US" sz="2400" dirty="0" err="1"/>
              <a:t>দাদা</a:t>
            </a:r>
            <a:r>
              <a:rPr lang="en-US" sz="2400" dirty="0"/>
              <a:t> ও </a:t>
            </a:r>
            <a:r>
              <a:rPr lang="en-US" sz="2400" dirty="0" err="1"/>
              <a:t>ওনার</a:t>
            </a:r>
            <a:r>
              <a:rPr lang="en-US" sz="2400" dirty="0"/>
              <a:t> </a:t>
            </a:r>
            <a:r>
              <a:rPr lang="en-US" sz="2400" dirty="0" err="1"/>
              <a:t>সঙ্গি</a:t>
            </a:r>
            <a:r>
              <a:rPr lang="en-US" sz="2400" dirty="0"/>
              <a:t> </a:t>
            </a:r>
            <a:r>
              <a:rPr lang="en-US" sz="2400" dirty="0" err="1"/>
              <a:t>যুদ্ধ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সময</a:t>
            </a:r>
            <a:r>
              <a:rPr lang="en-US" sz="2400" dirty="0"/>
              <a:t>় </a:t>
            </a:r>
            <a:r>
              <a:rPr lang="en-US" sz="2400" dirty="0" err="1"/>
              <a:t>সামনে</a:t>
            </a:r>
            <a:r>
              <a:rPr lang="en-US" sz="2400" dirty="0"/>
              <a:t> </a:t>
            </a:r>
            <a:r>
              <a:rPr lang="en-US" sz="2400" dirty="0" err="1"/>
              <a:t>দিকে</a:t>
            </a:r>
            <a:r>
              <a:rPr lang="en-US" sz="2400" dirty="0"/>
              <a:t> </a:t>
            </a:r>
            <a:r>
              <a:rPr lang="en-US" sz="2400" dirty="0" err="1"/>
              <a:t>যাওয়ার</a:t>
            </a:r>
            <a:r>
              <a:rPr lang="en-US" sz="2400" dirty="0"/>
              <a:t> </a:t>
            </a:r>
            <a:r>
              <a:rPr lang="en-US" sz="2400" dirty="0" err="1"/>
              <a:t>মুহুর্তে</a:t>
            </a:r>
            <a:r>
              <a:rPr lang="en-US" sz="2400" dirty="0"/>
              <a:t> </a:t>
            </a:r>
            <a:r>
              <a:rPr lang="en-US" sz="2400" dirty="0" err="1"/>
              <a:t>পাশের</a:t>
            </a:r>
            <a:r>
              <a:rPr lang="en-US" sz="2400" dirty="0"/>
              <a:t> </a:t>
            </a:r>
            <a:r>
              <a:rPr lang="en-US" sz="2400" dirty="0" err="1"/>
              <a:t>জন</a:t>
            </a:r>
            <a:r>
              <a:rPr lang="en-US" sz="2400" dirty="0"/>
              <a:t> </a:t>
            </a:r>
            <a:r>
              <a:rPr lang="en-US" sz="2400" dirty="0" err="1"/>
              <a:t>গূলিবিদ্ধ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রক্তাক্ত</a:t>
            </a:r>
            <a:r>
              <a:rPr lang="en-US" sz="2400" dirty="0"/>
              <a:t> </a:t>
            </a:r>
            <a:r>
              <a:rPr lang="en-US" sz="2400" dirty="0" err="1"/>
              <a:t>অবস্থায</a:t>
            </a:r>
            <a:r>
              <a:rPr lang="en-US" sz="2400" dirty="0"/>
              <a:t>় </a:t>
            </a:r>
            <a:r>
              <a:rPr lang="en-US" sz="2400" dirty="0" err="1"/>
              <a:t>কাতরাচ্ছে</a:t>
            </a:r>
            <a:r>
              <a:rPr lang="en-US" sz="2400" dirty="0"/>
              <a:t> </a:t>
            </a:r>
            <a:r>
              <a:rPr lang="en-US" sz="2400" dirty="0" err="1"/>
              <a:t>আবার</a:t>
            </a:r>
            <a:r>
              <a:rPr lang="en-US" sz="2400" dirty="0"/>
              <a:t> </a:t>
            </a:r>
            <a:r>
              <a:rPr lang="en-US" sz="2400" dirty="0" err="1"/>
              <a:t>যুদ্ধে</a:t>
            </a:r>
            <a:r>
              <a:rPr lang="en-US" sz="2400" dirty="0"/>
              <a:t> </a:t>
            </a:r>
            <a:r>
              <a:rPr lang="en-US" sz="2400" dirty="0" err="1"/>
              <a:t>পেছনে</a:t>
            </a:r>
            <a:r>
              <a:rPr lang="en-US" sz="2400" dirty="0"/>
              <a:t> </a:t>
            </a:r>
            <a:r>
              <a:rPr lang="en-US" sz="2400" dirty="0" err="1"/>
              <a:t>আসার</a:t>
            </a:r>
            <a:r>
              <a:rPr lang="en-US" sz="2400" dirty="0"/>
              <a:t> </a:t>
            </a:r>
            <a:r>
              <a:rPr lang="en-US" sz="2400" dirty="0" err="1"/>
              <a:t>সুযোগ</a:t>
            </a:r>
            <a:r>
              <a:rPr lang="en-US" sz="2400" dirty="0"/>
              <a:t> </a:t>
            </a:r>
            <a:r>
              <a:rPr lang="en-US" sz="2400" dirty="0" err="1"/>
              <a:t>নেই</a:t>
            </a:r>
            <a:r>
              <a:rPr lang="en-US" sz="2400" dirty="0"/>
              <a:t>। </a:t>
            </a:r>
            <a:r>
              <a:rPr lang="en-US" sz="2400" dirty="0" err="1"/>
              <a:t>এমতাবস্থায</a:t>
            </a:r>
            <a:r>
              <a:rPr lang="en-US" sz="2400" dirty="0"/>
              <a:t>়  </a:t>
            </a:r>
            <a:r>
              <a:rPr lang="en-US" sz="2400" dirty="0" err="1"/>
              <a:t>দাদা</a:t>
            </a:r>
            <a:r>
              <a:rPr lang="en-US" sz="2400" dirty="0"/>
              <a:t>  </a:t>
            </a:r>
            <a:r>
              <a:rPr lang="en-US" sz="2400" dirty="0" err="1"/>
              <a:t>নিজের</a:t>
            </a:r>
            <a:r>
              <a:rPr lang="en-US" sz="2400" dirty="0"/>
              <a:t> </a:t>
            </a:r>
            <a:r>
              <a:rPr lang="en-US" sz="2400" dirty="0" err="1"/>
              <a:t>কাপড</a:t>
            </a:r>
            <a:r>
              <a:rPr lang="en-US" sz="2400" dirty="0"/>
              <a:t>় </a:t>
            </a:r>
            <a:r>
              <a:rPr lang="en-US" sz="2400" dirty="0" err="1"/>
              <a:t>মোটা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বেঁধে</a:t>
            </a:r>
            <a:r>
              <a:rPr lang="en-US" sz="2400" dirty="0"/>
              <a:t> </a:t>
            </a:r>
            <a:r>
              <a:rPr lang="en-US" sz="2400" dirty="0" err="1"/>
              <a:t>আলের</a:t>
            </a:r>
            <a:r>
              <a:rPr lang="en-US" sz="2400" dirty="0"/>
              <a:t> </a:t>
            </a:r>
            <a:r>
              <a:rPr lang="en-US" sz="2400" dirty="0" err="1"/>
              <a:t>পাশে</a:t>
            </a:r>
            <a:r>
              <a:rPr lang="en-US" sz="2400" dirty="0"/>
              <a:t> </a:t>
            </a:r>
            <a:r>
              <a:rPr lang="en-US" sz="2400" dirty="0" err="1"/>
              <a:t>রেখে</a:t>
            </a:r>
            <a:r>
              <a:rPr lang="en-US" sz="2400" dirty="0"/>
              <a:t> </a:t>
            </a:r>
            <a:r>
              <a:rPr lang="en-US" sz="2400" dirty="0" err="1"/>
              <a:t>ওনারা</a:t>
            </a:r>
            <a:r>
              <a:rPr lang="en-US" sz="2400" dirty="0"/>
              <a:t> </a:t>
            </a:r>
            <a:r>
              <a:rPr lang="en-US" sz="2400" dirty="0" err="1"/>
              <a:t>সামনের</a:t>
            </a:r>
            <a:r>
              <a:rPr lang="en-US" sz="2400" dirty="0"/>
              <a:t> </a:t>
            </a:r>
            <a:r>
              <a:rPr lang="en-US" sz="2400" dirty="0" err="1"/>
              <a:t>দিকে</a:t>
            </a:r>
            <a:r>
              <a:rPr lang="en-US" sz="2400" dirty="0"/>
              <a:t> </a:t>
            </a:r>
            <a:r>
              <a:rPr lang="en-US" sz="2400" dirty="0" err="1"/>
              <a:t>এগুতে</a:t>
            </a:r>
            <a:r>
              <a:rPr lang="en-US" sz="2400" dirty="0"/>
              <a:t> </a:t>
            </a:r>
            <a:r>
              <a:rPr lang="en-US" sz="2400" dirty="0" err="1"/>
              <a:t>থাকেন</a:t>
            </a:r>
            <a:r>
              <a:rPr lang="en-US" sz="2400" dirty="0"/>
              <a:t>।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সময</a:t>
            </a:r>
            <a:r>
              <a:rPr lang="en-US" sz="2400" dirty="0"/>
              <a:t>় </a:t>
            </a:r>
            <a:r>
              <a:rPr lang="en-US" sz="2400" dirty="0" err="1"/>
              <a:t>পাক</a:t>
            </a:r>
            <a:r>
              <a:rPr lang="en-US" sz="2400" dirty="0"/>
              <a:t> </a:t>
            </a:r>
            <a:r>
              <a:rPr lang="en-US" sz="2400" dirty="0" err="1"/>
              <a:t>হানাদার</a:t>
            </a:r>
            <a:r>
              <a:rPr lang="en-US" sz="2400" dirty="0"/>
              <a:t> </a:t>
            </a:r>
            <a:r>
              <a:rPr lang="en-US" sz="2400" dirty="0" err="1"/>
              <a:t>বাহিনীকে</a:t>
            </a:r>
            <a:r>
              <a:rPr lang="en-US" sz="2400" dirty="0"/>
              <a:t> </a:t>
            </a:r>
            <a:r>
              <a:rPr lang="en-US" sz="2400" dirty="0" err="1"/>
              <a:t>হটিয়ে</a:t>
            </a:r>
            <a:r>
              <a:rPr lang="en-US" sz="2400" dirty="0"/>
              <a:t> </a:t>
            </a:r>
            <a:r>
              <a:rPr lang="en-US" sz="2400" dirty="0" err="1"/>
              <a:t>দেন</a:t>
            </a:r>
            <a:r>
              <a:rPr lang="en-US" sz="2400" dirty="0"/>
              <a:t> 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পালিয়ে</a:t>
            </a:r>
            <a:r>
              <a:rPr lang="en-US" sz="2400" dirty="0"/>
              <a:t> </a:t>
            </a:r>
            <a:r>
              <a:rPr lang="en-US" sz="2400" dirty="0" err="1"/>
              <a:t>যেতে</a:t>
            </a:r>
            <a:r>
              <a:rPr lang="en-US" sz="2400" dirty="0"/>
              <a:t> </a:t>
            </a:r>
            <a:r>
              <a:rPr lang="en-US" sz="2400" dirty="0" err="1"/>
              <a:t>বাধ্য</a:t>
            </a:r>
            <a:r>
              <a:rPr lang="en-US" sz="2400" dirty="0"/>
              <a:t> </a:t>
            </a:r>
            <a:r>
              <a:rPr lang="en-US" sz="2400" dirty="0" err="1"/>
              <a:t>করেন</a:t>
            </a:r>
            <a:r>
              <a:rPr lang="en-US" sz="2400" dirty="0"/>
              <a:t>। </a:t>
            </a:r>
            <a:r>
              <a:rPr lang="en-US" sz="2400" dirty="0" err="1"/>
              <a:t>পরে</a:t>
            </a:r>
            <a:r>
              <a:rPr lang="en-US" sz="2400" dirty="0"/>
              <a:t> </a:t>
            </a:r>
            <a:r>
              <a:rPr lang="en-US" sz="2400" dirty="0" err="1"/>
              <a:t>দিন</a:t>
            </a:r>
            <a:r>
              <a:rPr lang="en-US" sz="2400" dirty="0"/>
              <a:t> </a:t>
            </a:r>
            <a:r>
              <a:rPr lang="en-US" sz="2400" dirty="0" err="1"/>
              <a:t>সকালে</a:t>
            </a:r>
            <a:r>
              <a:rPr lang="en-US" sz="2400" dirty="0"/>
              <a:t>  </a:t>
            </a:r>
            <a:r>
              <a:rPr lang="en-US" sz="2400" dirty="0" err="1"/>
              <a:t>আহত</a:t>
            </a:r>
            <a:r>
              <a:rPr lang="en-US" sz="2400" dirty="0"/>
              <a:t> </a:t>
            </a:r>
            <a:r>
              <a:rPr lang="en-US" sz="2400" dirty="0" err="1"/>
              <a:t>মুক্তিযোদ্ধাকে</a:t>
            </a:r>
            <a:r>
              <a:rPr lang="en-US" sz="2400" dirty="0"/>
              <a:t>  </a:t>
            </a:r>
            <a:r>
              <a:rPr lang="en-US" sz="2400" dirty="0" err="1"/>
              <a:t>এলাকাবাসী</a:t>
            </a:r>
            <a:r>
              <a:rPr lang="en-US" sz="2400" dirty="0"/>
              <a:t> </a:t>
            </a:r>
            <a:r>
              <a:rPr lang="en-US" sz="2400" dirty="0" err="1"/>
              <a:t>সহায়তায</a:t>
            </a:r>
            <a:r>
              <a:rPr lang="en-US" sz="2400" dirty="0"/>
              <a:t>় </a:t>
            </a:r>
            <a:r>
              <a:rPr lang="en-US" sz="2400" dirty="0" err="1"/>
              <a:t>চিকিৎসা</a:t>
            </a:r>
            <a:r>
              <a:rPr lang="en-US" sz="2400" dirty="0"/>
              <a:t>  </a:t>
            </a:r>
            <a:r>
              <a:rPr lang="en-US" sz="2400" dirty="0" err="1"/>
              <a:t>করেন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দি্র্ঘদিন</a:t>
            </a:r>
            <a:r>
              <a:rPr lang="en-US" sz="2400" dirty="0"/>
              <a:t> </a:t>
            </a:r>
            <a:r>
              <a:rPr lang="en-US" sz="2400" dirty="0" err="1"/>
              <a:t>আহত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সুস্থ্য</a:t>
            </a:r>
            <a:r>
              <a:rPr lang="en-US" sz="2400" dirty="0"/>
              <a:t> </a:t>
            </a:r>
            <a:r>
              <a:rPr lang="en-US" sz="2400" dirty="0" err="1"/>
              <a:t>হন</a:t>
            </a:r>
            <a:r>
              <a:rPr lang="en-US" sz="2400" dirty="0"/>
              <a:t>। </a:t>
            </a:r>
          </a:p>
        </p:txBody>
      </p:sp>
      <p:pic>
        <p:nvPicPr>
          <p:cNvPr id="1026" name="Picture 2" descr="D:\ICT Training Soft 2018\Picture All\BD Liberation war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403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8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1320800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60589"/>
            <a:ext cx="6248400" cy="3880773"/>
          </a:xfrm>
        </p:spPr>
        <p:txBody>
          <a:bodyPr>
            <a:normAutofit/>
          </a:bodyPr>
          <a:lstStyle/>
          <a:p>
            <a:r>
              <a:rPr lang="as-IN" sz="3200" dirty="0"/>
              <a:t>সৈয়দ নুরে আলম মোস্তফা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as-IN" sz="3200" dirty="0" smtClean="0"/>
              <a:t>প্রভাষক</a:t>
            </a:r>
            <a:r>
              <a:rPr lang="as-IN" sz="3200" dirty="0"/>
              <a:t>, তথ্য ও যোগাযোগ প্রযুক্তি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as-IN" sz="3200" dirty="0" smtClean="0"/>
              <a:t>তুষভান্ডার </a:t>
            </a:r>
            <a:r>
              <a:rPr lang="as-IN" sz="3200" dirty="0"/>
              <a:t>মহিলা ডিগ্রী কলেজ</a:t>
            </a:r>
          </a:p>
          <a:p>
            <a:pPr marL="0" indent="0">
              <a:buNone/>
            </a:pPr>
            <a:r>
              <a:rPr lang="as-IN" sz="3200" dirty="0"/>
              <a:t> </a:t>
            </a:r>
            <a:r>
              <a:rPr lang="as-IN" sz="3200" dirty="0" smtClean="0"/>
              <a:t> </a:t>
            </a:r>
            <a:r>
              <a:rPr lang="en-US" sz="3200" dirty="0" smtClean="0"/>
              <a:t>  </a:t>
            </a:r>
            <a:r>
              <a:rPr lang="as-IN" sz="3200" dirty="0" smtClean="0"/>
              <a:t>কালীগঞ্জ</a:t>
            </a:r>
            <a:r>
              <a:rPr lang="as-IN" sz="3200" dirty="0"/>
              <a:t>, লালমনিরহাট। </a:t>
            </a:r>
          </a:p>
          <a:p>
            <a:pPr marL="0" indent="0">
              <a:buNone/>
            </a:pPr>
            <a:r>
              <a:rPr lang="as-IN" sz="3200" dirty="0"/>
              <a:t>মোবাইল নাম্বার : ০১৭১৯৫৪৫৮২৪</a:t>
            </a:r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7290"/>
            <a:ext cx="4256087" cy="40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7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4000" dirty="0" err="1" smtClean="0"/>
              <a:t>ধন্যবাদ</a:t>
            </a:r>
            <a:endParaRPr lang="en-US" sz="4000" dirty="0"/>
          </a:p>
        </p:txBody>
      </p:sp>
      <p:pic>
        <p:nvPicPr>
          <p:cNvPr id="5122" name="Picture 2" descr="D:\ICT Training Soft 2018\Picture All\BD Liberation war\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6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287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 মুজিব শতবর্ষ উপলক্ষে সবাইকে শুভেচ্ছা</vt:lpstr>
      <vt:lpstr>     মুক্তিযুদ্ধের বাস্তব জীবনের গল্প</vt:lpstr>
      <vt:lpstr>১৯৭১ সালে যুদ্ধের সময়কার বাস্তব ঘটনা</vt:lpstr>
      <vt:lpstr>                        শিক্ষক পরিচিতি</vt:lpstr>
      <vt:lpstr>                         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মুক্তিযুদ্ধের গল্প মুজিব শতবর্ষ উপলক্ষে সবাইকে শুভেচ্ছা</dc:title>
  <dc:creator>nureyalam77@gmail.com</dc:creator>
  <cp:lastModifiedBy>Windows User</cp:lastModifiedBy>
  <cp:revision>21</cp:revision>
  <dcterms:created xsi:type="dcterms:W3CDTF">2021-02-22T01:22:49Z</dcterms:created>
  <dcterms:modified xsi:type="dcterms:W3CDTF">2021-02-22T12:53:55Z</dcterms:modified>
</cp:coreProperties>
</file>