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1"/>
  </p:notesMasterIdLst>
  <p:sldIdLst>
    <p:sldId id="317" r:id="rId2"/>
    <p:sldId id="261" r:id="rId3"/>
    <p:sldId id="285" r:id="rId4"/>
    <p:sldId id="256" r:id="rId5"/>
    <p:sldId id="273" r:id="rId6"/>
    <p:sldId id="257" r:id="rId7"/>
    <p:sldId id="301" r:id="rId8"/>
    <p:sldId id="309" r:id="rId9"/>
    <p:sldId id="310" r:id="rId10"/>
    <p:sldId id="315" r:id="rId11"/>
    <p:sldId id="311" r:id="rId12"/>
    <p:sldId id="316" r:id="rId13"/>
    <p:sldId id="312" r:id="rId14"/>
    <p:sldId id="313" r:id="rId15"/>
    <p:sldId id="314" r:id="rId16"/>
    <p:sldId id="305" r:id="rId17"/>
    <p:sldId id="290" r:id="rId18"/>
    <p:sldId id="29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>
      <p:cViewPr varScale="1">
        <p:scale>
          <a:sx n="68" d="100"/>
          <a:sy n="68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4F2DB-94B2-4D67-A6EF-B020693A805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CFDAE-FDC6-4034-A953-DE141015BB42}">
      <dgm:prSet custT="1"/>
      <dgm:spPr>
        <a:solidFill>
          <a:srgbClr val="FF0000">
            <a:alpha val="50000"/>
          </a:srgbClr>
        </a:solidFill>
        <a:ln w="57150"/>
      </dgm:spPr>
      <dgm:t>
        <a:bodyPr/>
        <a:lstStyle/>
        <a:p>
          <a:r>
            <a:rPr lang="en-US" sz="66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Introductions</a:t>
          </a:r>
        </a:p>
      </dgm:t>
    </dgm:pt>
    <dgm:pt modelId="{D060FACE-3735-4659-B7C9-D5776F45BFF4}" type="parTrans" cxnId="{2463B8B4-8B13-4C10-958C-0DD08990BA9E}">
      <dgm:prSet/>
      <dgm:spPr/>
      <dgm:t>
        <a:bodyPr/>
        <a:lstStyle/>
        <a:p>
          <a:endParaRPr lang="en-US"/>
        </a:p>
      </dgm:t>
    </dgm:pt>
    <dgm:pt modelId="{06B17A9F-BED0-41A2-B814-BDAE24BA996F}" type="sibTrans" cxnId="{2463B8B4-8B13-4C10-958C-0DD08990BA9E}">
      <dgm:prSet/>
      <dgm:spPr/>
      <dgm:t>
        <a:bodyPr/>
        <a:lstStyle/>
        <a:p>
          <a:endParaRPr lang="en-US"/>
        </a:p>
      </dgm:t>
    </dgm:pt>
    <dgm:pt modelId="{F34C2082-AF79-425F-88CD-357933BC98D0}" type="pres">
      <dgm:prSet presAssocID="{9204F2DB-94B2-4D67-A6EF-B020693A8052}" presName="compositeShape" presStyleCnt="0">
        <dgm:presLayoutVars>
          <dgm:chMax val="7"/>
          <dgm:dir/>
          <dgm:resizeHandles val="exact"/>
        </dgm:presLayoutVars>
      </dgm:prSet>
      <dgm:spPr/>
    </dgm:pt>
    <dgm:pt modelId="{6780B565-3949-4067-91E1-D1B82A801154}" type="pres">
      <dgm:prSet presAssocID="{2BBCFDAE-FDC6-4034-A953-DE141015BB42}" presName="circ1TxSh" presStyleLbl="vennNode1" presStyleIdx="0" presStyleCnt="1" custScaleX="172549" custLinFactNeighborY="-3922"/>
      <dgm:spPr/>
    </dgm:pt>
  </dgm:ptLst>
  <dgm:cxnLst>
    <dgm:cxn modelId="{B1530D3A-81AB-4B36-A9DA-2179A19BE516}" type="presOf" srcId="{9204F2DB-94B2-4D67-A6EF-B020693A8052}" destId="{F34C2082-AF79-425F-88CD-357933BC98D0}" srcOrd="0" destOrd="0" presId="urn:microsoft.com/office/officeart/2005/8/layout/venn1"/>
    <dgm:cxn modelId="{2463B8B4-8B13-4C10-958C-0DD08990BA9E}" srcId="{9204F2DB-94B2-4D67-A6EF-B020693A8052}" destId="{2BBCFDAE-FDC6-4034-A953-DE141015BB42}" srcOrd="0" destOrd="0" parTransId="{D060FACE-3735-4659-B7C9-D5776F45BFF4}" sibTransId="{06B17A9F-BED0-41A2-B814-BDAE24BA996F}"/>
    <dgm:cxn modelId="{02A093D3-EB18-46EA-B772-AD51406D8AF2}" type="presOf" srcId="{2BBCFDAE-FDC6-4034-A953-DE141015BB42}" destId="{6780B565-3949-4067-91E1-D1B82A801154}" srcOrd="0" destOrd="0" presId="urn:microsoft.com/office/officeart/2005/8/layout/venn1"/>
    <dgm:cxn modelId="{403FC770-1360-4550-85D5-E1B8D921DF17}" type="presParOf" srcId="{F34C2082-AF79-425F-88CD-357933BC98D0}" destId="{6780B565-3949-4067-91E1-D1B82A80115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0B565-3949-4067-91E1-D1B82A801154}">
      <dsp:nvSpPr>
        <dsp:cNvPr id="0" name=""/>
        <dsp:cNvSpPr/>
      </dsp:nvSpPr>
      <dsp:spPr>
        <a:xfrm>
          <a:off x="38100" y="0"/>
          <a:ext cx="6705599" cy="3886200"/>
        </a:xfrm>
        <a:prstGeom prst="ellipse">
          <a:avLst/>
        </a:prstGeom>
        <a:solidFill>
          <a:srgbClr val="FF0000">
            <a:alpha val="50000"/>
          </a:srgb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Introductions</a:t>
          </a:r>
        </a:p>
      </dsp:txBody>
      <dsp:txXfrm>
        <a:off x="1020112" y="569121"/>
        <a:ext cx="4741575" cy="274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0A41B-BFCE-4932-B5B9-E6D126C3957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2BD7-88C0-4628-B878-3E34D151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17C9B-72D9-48DB-B7C9-64F9A03C46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6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9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savetheworld.ca/2009/03/18/the-optimal-size-of-group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ffeeaddictedwriter.com/2016/10/popcorn-coffee-strawberry-shortcak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5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4B364-A855-4425-A4B7-36C3BB52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8CCBDE6-3528-4641-B410-5DD67341A025}"/>
              </a:ext>
            </a:extLst>
          </p:cNvPr>
          <p:cNvSpPr/>
          <p:nvPr/>
        </p:nvSpPr>
        <p:spPr>
          <a:xfrm>
            <a:off x="7391400" y="1857378"/>
            <a:ext cx="2628896" cy="3629021"/>
          </a:xfrm>
          <a:prstGeom prst="wedgeRoundRectCallout">
            <a:avLst>
              <a:gd name="adj1" fmla="val -64560"/>
              <a:gd name="adj2" fmla="val -241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at page 4</a:t>
            </a:r>
          </a:p>
          <a:p>
            <a:pPr algn="ctr"/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C646EF-9403-42D9-BB53-6713073E9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5" y="1828800"/>
            <a:ext cx="3105140" cy="41154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28DF5-7278-4122-8D7D-330D108BC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99" y="1722698"/>
            <a:ext cx="3288196" cy="4327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EAE07A-5F75-4B78-B42A-294F0A2EE297}"/>
              </a:ext>
            </a:extLst>
          </p:cNvPr>
          <p:cNvSpPr txBox="1"/>
          <p:nvPr/>
        </p:nvSpPr>
        <p:spPr>
          <a:xfrm>
            <a:off x="3352800" y="477050"/>
            <a:ext cx="516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 to the textbook.</a:t>
            </a:r>
          </a:p>
        </p:txBody>
      </p:sp>
    </p:spTree>
    <p:extLst>
      <p:ext uri="{BB962C8B-B14F-4D97-AF65-F5344CB8AC3E}">
        <p14:creationId xmlns:p14="http://schemas.microsoft.com/office/powerpoint/2010/main" val="4861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648 L 0.45157 -0.035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4B364-A855-4425-A4B7-36C3BB52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8F6EE-5C0C-4C09-9DDA-29785209960D}"/>
              </a:ext>
            </a:extLst>
          </p:cNvPr>
          <p:cNvSpPr txBox="1"/>
          <p:nvPr/>
        </p:nvSpPr>
        <p:spPr>
          <a:xfrm>
            <a:off x="3104003" y="593692"/>
            <a:ext cx="599352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61E1D-4851-43F2-B77E-71FD4FF8E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49"/>
          <a:stretch/>
        </p:blipFill>
        <p:spPr>
          <a:xfrm>
            <a:off x="2362200" y="1828800"/>
            <a:ext cx="790074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1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4B364-A855-4425-A4B7-36C3BB52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8F6EE-5C0C-4C09-9DDA-29785209960D}"/>
              </a:ext>
            </a:extLst>
          </p:cNvPr>
          <p:cNvSpPr txBox="1"/>
          <p:nvPr/>
        </p:nvSpPr>
        <p:spPr>
          <a:xfrm>
            <a:off x="2340535" y="686025"/>
            <a:ext cx="790074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Collaborate to say the students by the teacher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61E1D-4851-43F2-B77E-71FD4FF8E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49"/>
          <a:stretch/>
        </p:blipFill>
        <p:spPr>
          <a:xfrm>
            <a:off x="2362200" y="1828800"/>
            <a:ext cx="790074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85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9259B82D-CC3D-4BDE-BB0A-92016856F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359994"/>
            <a:ext cx="2209800" cy="39375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050" name="Picture 2" descr="May be an image of 13 people">
            <a:extLst>
              <a:ext uri="{FF2B5EF4-FFF2-40B4-BE49-F238E27FC236}">
                <a16:creationId xmlns:a16="http://schemas.microsoft.com/office/drawing/2014/main" id="{5C53297D-899B-4D5C-B4D3-A1081BA8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99" y="2412439"/>
            <a:ext cx="6666222" cy="393758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C6C86EF-47E4-400B-B081-7E41142BDD17}"/>
              </a:ext>
            </a:extLst>
          </p:cNvPr>
          <p:cNvSpPr/>
          <p:nvPr/>
        </p:nvSpPr>
        <p:spPr>
          <a:xfrm>
            <a:off x="3776663" y="2419303"/>
            <a:ext cx="2809874" cy="557155"/>
          </a:xfrm>
          <a:prstGeom prst="wedgeEllipseCallout">
            <a:avLst>
              <a:gd name="adj1" fmla="val 4840"/>
              <a:gd name="adj2" fmla="val 11730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Ruhul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EECB1FC-388C-4327-A536-0FA38C7D065B}"/>
              </a:ext>
            </a:extLst>
          </p:cNvPr>
          <p:cNvSpPr/>
          <p:nvPr/>
        </p:nvSpPr>
        <p:spPr>
          <a:xfrm>
            <a:off x="533400" y="1295400"/>
            <a:ext cx="4648200" cy="1053780"/>
          </a:xfrm>
          <a:prstGeom prst="wedgeEllipseCallout">
            <a:avLst>
              <a:gd name="adj1" fmla="val -11424"/>
              <a:gd name="adj2" fmla="val 120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01455-EBD7-4486-AB2B-3BF7AB7330D8}"/>
              </a:ext>
            </a:extLst>
          </p:cNvPr>
          <p:cNvSpPr txBox="1"/>
          <p:nvPr/>
        </p:nvSpPr>
        <p:spPr>
          <a:xfrm>
            <a:off x="2286000" y="412831"/>
            <a:ext cx="790074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Collaborate to say the students by the teacher </a:t>
            </a:r>
          </a:p>
        </p:txBody>
      </p:sp>
    </p:spTree>
    <p:extLst>
      <p:ext uri="{BB962C8B-B14F-4D97-AF65-F5344CB8AC3E}">
        <p14:creationId xmlns:p14="http://schemas.microsoft.com/office/powerpoint/2010/main" val="16208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C5F20-5866-44C3-B895-BD45FCC1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7600" y="902132"/>
            <a:ext cx="6096000" cy="505373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C91BA7-6550-4D52-9FD7-37DCF16A606C}"/>
              </a:ext>
            </a:extLst>
          </p:cNvPr>
          <p:cNvSpPr txBox="1"/>
          <p:nvPr/>
        </p:nvSpPr>
        <p:spPr>
          <a:xfrm>
            <a:off x="3683880" y="517411"/>
            <a:ext cx="458974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CAE1103-77EC-4F59-8631-A44A49DB1108}"/>
              </a:ext>
            </a:extLst>
          </p:cNvPr>
          <p:cNvSpPr/>
          <p:nvPr/>
        </p:nvSpPr>
        <p:spPr>
          <a:xfrm rot="1234093">
            <a:off x="478546" y="2163192"/>
            <a:ext cx="2791746" cy="2060273"/>
          </a:xfrm>
          <a:prstGeom prst="wedgeRoundRectCallout">
            <a:avLst>
              <a:gd name="adj1" fmla="val 66661"/>
              <a:gd name="adj2" fmla="val -235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I’m….. What’s your name?</a:t>
            </a: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08A7FE54-78A5-49BD-8D7B-A501572CE0B5}"/>
              </a:ext>
            </a:extLst>
          </p:cNvPr>
          <p:cNvSpPr/>
          <p:nvPr/>
        </p:nvSpPr>
        <p:spPr>
          <a:xfrm rot="20673317">
            <a:off x="8883213" y="2327768"/>
            <a:ext cx="2879927" cy="2067108"/>
          </a:xfrm>
          <a:prstGeom prst="wedgeRoundRectCallout">
            <a:avLst>
              <a:gd name="adj1" fmla="val -68585"/>
              <a:gd name="adj2" fmla="val -19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I’m….. 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105064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13 people">
            <a:extLst>
              <a:ext uri="{FF2B5EF4-FFF2-40B4-BE49-F238E27FC236}">
                <a16:creationId xmlns:a16="http://schemas.microsoft.com/office/drawing/2014/main" id="{5C53297D-899B-4D5C-B4D3-A1081BA8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77734"/>
            <a:ext cx="6666222" cy="37497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F51E05D4-33D4-4C94-AB02-D9786D79DE14}"/>
              </a:ext>
            </a:extLst>
          </p:cNvPr>
          <p:cNvSpPr/>
          <p:nvPr/>
        </p:nvSpPr>
        <p:spPr>
          <a:xfrm>
            <a:off x="7315201" y="1523999"/>
            <a:ext cx="2743199" cy="471255"/>
          </a:xfrm>
          <a:prstGeom prst="wedgeRoundRectCallout">
            <a:avLst>
              <a:gd name="adj1" fmla="val -20675"/>
              <a:gd name="adj2" fmla="val 1174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……..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956DD59-94E9-402C-BD53-00840BBC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2007581" cy="34040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51118-772B-44F9-B8E7-17911951505A}"/>
              </a:ext>
            </a:extLst>
          </p:cNvPr>
          <p:cNvSpPr txBox="1"/>
          <p:nvPr/>
        </p:nvSpPr>
        <p:spPr>
          <a:xfrm>
            <a:off x="3801128" y="428496"/>
            <a:ext cx="458974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group work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3101" y="1371600"/>
            <a:ext cx="3098299" cy="990600"/>
          </a:xfrm>
          <a:prstGeom prst="wedgeRoundRectCallout">
            <a:avLst>
              <a:gd name="adj1" fmla="val 18533"/>
              <a:gd name="adj2" fmla="val 1240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Mamun.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8752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9D8C6-F532-4E70-87ED-4F6EB0AB7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32" r="50000"/>
          <a:stretch/>
        </p:blipFill>
        <p:spPr>
          <a:xfrm>
            <a:off x="1219200" y="1600200"/>
            <a:ext cx="4166038" cy="4674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4AF978-E830-4CD9-B66C-327AAE2D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409"/>
          <a:stretch/>
        </p:blipFill>
        <p:spPr>
          <a:xfrm>
            <a:off x="6553200" y="1600200"/>
            <a:ext cx="4287271" cy="467439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877675-6CD0-4556-BA0B-74870664091B}"/>
              </a:ext>
            </a:extLst>
          </p:cNvPr>
          <p:cNvSpPr/>
          <p:nvPr/>
        </p:nvSpPr>
        <p:spPr>
          <a:xfrm>
            <a:off x="1219200" y="1197938"/>
            <a:ext cx="4166038" cy="935662"/>
          </a:xfrm>
          <a:prstGeom prst="wedgeRoundRectCallout">
            <a:avLst>
              <a:gd name="adj1" fmla="val 20490"/>
              <a:gd name="adj2" fmla="val 87142"/>
              <a:gd name="adj3" fmla="val 16667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E495362-7D68-406A-BF17-136A28AEE493}"/>
              </a:ext>
            </a:extLst>
          </p:cNvPr>
          <p:cNvSpPr/>
          <p:nvPr/>
        </p:nvSpPr>
        <p:spPr>
          <a:xfrm>
            <a:off x="8696835" y="1645035"/>
            <a:ext cx="2117929" cy="661591"/>
          </a:xfrm>
          <a:prstGeom prst="wedgeRoundRectCallout">
            <a:avLst>
              <a:gd name="adj1" fmla="val 16251"/>
              <a:gd name="adj2" fmla="val 86010"/>
              <a:gd name="adj3" fmla="val 16667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Zara.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9CBF4-CBED-420A-B214-2C8AE16FC1CE}"/>
              </a:ext>
            </a:extLst>
          </p:cNvPr>
          <p:cNvSpPr txBox="1"/>
          <p:nvPr/>
        </p:nvSpPr>
        <p:spPr>
          <a:xfrm>
            <a:off x="3801128" y="428496"/>
            <a:ext cx="435227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8" y="2247900"/>
            <a:ext cx="1932407" cy="3276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7772400" y="1681955"/>
            <a:ext cx="2971800" cy="3804445"/>
          </a:xfrm>
          <a:prstGeom prst="rect">
            <a:avLst/>
          </a:prstGeom>
        </p:spPr>
      </p:pic>
      <p:sp>
        <p:nvSpPr>
          <p:cNvPr id="8" name="Oval Callout 3">
            <a:extLst>
              <a:ext uri="{FF2B5EF4-FFF2-40B4-BE49-F238E27FC236}">
                <a16:creationId xmlns:a16="http://schemas.microsoft.com/office/drawing/2014/main" id="{65A4289C-70E1-4089-916D-922745B8F7D7}"/>
              </a:ext>
            </a:extLst>
          </p:cNvPr>
          <p:cNvSpPr/>
          <p:nvPr/>
        </p:nvSpPr>
        <p:spPr>
          <a:xfrm rot="21378641" flipH="1">
            <a:off x="8712079" y="480519"/>
            <a:ext cx="3032178" cy="883405"/>
          </a:xfrm>
          <a:prstGeom prst="wedgeEllipseCallout">
            <a:avLst>
              <a:gd name="adj1" fmla="val 22313"/>
              <a:gd name="adj2" fmla="val 898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am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Sabuj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21378641" flipH="1">
            <a:off x="5629340" y="899807"/>
            <a:ext cx="3032178" cy="883405"/>
          </a:xfrm>
          <a:prstGeom prst="wedgeEllipseCallout">
            <a:avLst>
              <a:gd name="adj1" fmla="val -42106"/>
              <a:gd name="adj2" fmla="val 9036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am Lima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3D42D-93FD-41B2-92A9-AC93A2AB9908}"/>
              </a:ext>
            </a:extLst>
          </p:cNvPr>
          <p:cNvSpPr txBox="1"/>
          <p:nvPr/>
        </p:nvSpPr>
        <p:spPr>
          <a:xfrm>
            <a:off x="3417219" y="3501479"/>
            <a:ext cx="351719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22462" y="383879"/>
            <a:ext cx="4759134" cy="1261205"/>
          </a:xfrm>
          <a:prstGeom prst="wedgeEllipseCallout">
            <a:avLst>
              <a:gd name="adj1" fmla="val -4141"/>
              <a:gd name="adj2" fmla="val 12955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Nishan.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16217464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id="{5A25A585-2E32-4979-975B-154B197BE9C0}"/>
              </a:ext>
            </a:extLst>
          </p:cNvPr>
          <p:cNvSpPr/>
          <p:nvPr/>
        </p:nvSpPr>
        <p:spPr>
          <a:xfrm>
            <a:off x="838200" y="324730"/>
            <a:ext cx="10591800" cy="5867400"/>
          </a:xfrm>
          <a:prstGeom prst="upArrow">
            <a:avLst>
              <a:gd name="adj1" fmla="val 50000"/>
              <a:gd name="adj2" fmla="val 449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F3FD2-DCBA-4880-85C8-84F017E28F17}"/>
              </a:ext>
            </a:extLst>
          </p:cNvPr>
          <p:cNvSpPr txBox="1"/>
          <p:nvPr/>
        </p:nvSpPr>
        <p:spPr>
          <a:xfrm>
            <a:off x="4076700" y="3258430"/>
            <a:ext cx="4114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each other.</a:t>
            </a:r>
          </a:p>
        </p:txBody>
      </p:sp>
    </p:spTree>
    <p:extLst>
      <p:ext uri="{BB962C8B-B14F-4D97-AF65-F5344CB8AC3E}">
        <p14:creationId xmlns:p14="http://schemas.microsoft.com/office/powerpoint/2010/main" val="17278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9427FBE-5EBF-4AD5-ADA7-1BDAA6126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710323" y="1578768"/>
            <a:ext cx="6267952" cy="18278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FD4E1A-88EC-4748-9A3A-C41FFF68AECB}"/>
              </a:ext>
            </a:extLst>
          </p:cNvPr>
          <p:cNvSpPr/>
          <p:nvPr/>
        </p:nvSpPr>
        <p:spPr>
          <a:xfrm>
            <a:off x="3443998" y="1981201"/>
            <a:ext cx="4800600" cy="1676399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88F4471-F3B9-4826-8F7F-80B2A2D11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710323" y="3385505"/>
            <a:ext cx="6267953" cy="18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FBD2-87CF-465E-ACA8-1D9975C2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5009"/>
            <a:ext cx="8458200" cy="5308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AC7645-2B35-4B7B-966D-CC518E189A5B}"/>
              </a:ext>
            </a:extLst>
          </p:cNvPr>
          <p:cNvSpPr/>
          <p:nvPr/>
        </p:nvSpPr>
        <p:spPr>
          <a:xfrm>
            <a:off x="2811623" y="990600"/>
            <a:ext cx="656875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91C6C-86DF-4B2F-9CF0-7B08026A5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30346"/>
            <a:ext cx="7658100" cy="48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1" y="2430952"/>
            <a:ext cx="4535657" cy="32316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90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4000" dirty="0">
                <a:solidFill>
                  <a:srgbClr val="090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Sujanagor GPS</a:t>
            </a:r>
          </a:p>
          <a:p>
            <a:r>
              <a:rPr lang="en-US" sz="4000" dirty="0" err="1">
                <a:solidFill>
                  <a:srgbClr val="090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Pangsha</a:t>
            </a:r>
            <a:r>
              <a:rPr lang="en-US" sz="4000" dirty="0">
                <a:solidFill>
                  <a:srgbClr val="090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Rajbari.</a:t>
            </a:r>
          </a:p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50" y="2385857"/>
            <a:ext cx="4706223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Class: One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Unit: 2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Lessons: 1-3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Lesson: Introductions(C)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376280-0298-4DA5-98C7-355BB4ABC8C6}"/>
              </a:ext>
            </a:extLst>
          </p:cNvPr>
          <p:cNvGrpSpPr/>
          <p:nvPr/>
        </p:nvGrpSpPr>
        <p:grpSpPr>
          <a:xfrm>
            <a:off x="6335444" y="2182573"/>
            <a:ext cx="361950" cy="3728411"/>
            <a:chOff x="6324600" y="2209800"/>
            <a:chExt cx="335280" cy="343065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24600" y="2363856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01684" y="2209800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A0AD2D-CCF4-49BC-8EDD-F5451B4FFFDB}"/>
                </a:ext>
              </a:extLst>
            </p:cNvPr>
            <p:cNvCxnSpPr/>
            <p:nvPr/>
          </p:nvCxnSpPr>
          <p:spPr>
            <a:xfrm>
              <a:off x="6659880" y="2363856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F51A7F51-690D-4F17-AD36-78F2731E40A9}"/>
              </a:ext>
            </a:extLst>
          </p:cNvPr>
          <p:cNvSpPr/>
          <p:nvPr/>
        </p:nvSpPr>
        <p:spPr>
          <a:xfrm>
            <a:off x="3828173" y="560523"/>
            <a:ext cx="4706223" cy="963477"/>
          </a:xfrm>
          <a:prstGeom prst="ribbon">
            <a:avLst>
              <a:gd name="adj1" fmla="val 14201"/>
              <a:gd name="adj2" fmla="val 577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65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900" y="1828800"/>
            <a:ext cx="9220200" cy="397031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–</a:t>
            </a:r>
          </a:p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 with English sounds by  listening to common English words.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  understand simple statements.</a:t>
            </a:r>
          </a:p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 greet each other.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answer questions asked by the teacher about students.</a:t>
            </a: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63BD9E2A-B99A-4DFD-A45E-E91523B3304B}"/>
              </a:ext>
            </a:extLst>
          </p:cNvPr>
          <p:cNvSpPr/>
          <p:nvPr/>
        </p:nvSpPr>
        <p:spPr>
          <a:xfrm>
            <a:off x="2590800" y="495300"/>
            <a:ext cx="7239000" cy="838200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3442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5890"/>
              </p:ext>
            </p:extLst>
          </p:nvPr>
        </p:nvGraphicFramePr>
        <p:xfrm>
          <a:off x="1905000" y="2000240"/>
          <a:ext cx="7572428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384560" imgH="437760" progId="Package">
                  <p:embed/>
                </p:oleObj>
              </mc:Choice>
              <mc:Fallback>
                <p:oleObj name="Packager Shell Object" showAsIcon="1" r:id="rId2" imgW="1384560" imgH="437760" progId="Package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00240"/>
                        <a:ext cx="7572428" cy="285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95600" y="471200"/>
            <a:ext cx="51816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Listen the audio </a:t>
            </a:r>
          </a:p>
        </p:txBody>
      </p:sp>
    </p:spTree>
    <p:extLst>
      <p:ext uri="{BB962C8B-B14F-4D97-AF65-F5344CB8AC3E}">
        <p14:creationId xmlns:p14="http://schemas.microsoft.com/office/powerpoint/2010/main" val="2795346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93003"/>
            <a:ext cx="529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EF9DA8-D228-4671-921B-DC9BAAC47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827741"/>
              </p:ext>
            </p:extLst>
          </p:nvPr>
        </p:nvGraphicFramePr>
        <p:xfrm>
          <a:off x="2705100" y="1905000"/>
          <a:ext cx="6781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68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4B364-A855-4425-A4B7-36C3BB52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AC662-2D8C-4599-99FB-5A142268C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19637" r="65949" b="67270"/>
          <a:stretch/>
        </p:blipFill>
        <p:spPr>
          <a:xfrm>
            <a:off x="1074973" y="2514600"/>
            <a:ext cx="4256646" cy="3409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A06EA-F8B2-4512-8DCD-397AEEDA2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9637" r="50332" b="70545"/>
          <a:stretch/>
        </p:blipFill>
        <p:spPr>
          <a:xfrm>
            <a:off x="7467600" y="2514600"/>
            <a:ext cx="2659366" cy="312420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0FF9F80-8A67-4413-8BC4-129048509A56}"/>
              </a:ext>
            </a:extLst>
          </p:cNvPr>
          <p:cNvSpPr/>
          <p:nvPr/>
        </p:nvSpPr>
        <p:spPr>
          <a:xfrm>
            <a:off x="6781800" y="1555800"/>
            <a:ext cx="3200400" cy="609600"/>
          </a:xfrm>
          <a:prstGeom prst="wedgeEllipseCallout">
            <a:avLst>
              <a:gd name="adj1" fmla="val -2897"/>
              <a:gd name="adj2" fmla="val 22711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Lana.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32174D0-0DAE-4AB3-BBAF-9D693E37FC43}"/>
              </a:ext>
            </a:extLst>
          </p:cNvPr>
          <p:cNvSpPr/>
          <p:nvPr/>
        </p:nvSpPr>
        <p:spPr>
          <a:xfrm>
            <a:off x="2486030" y="1807994"/>
            <a:ext cx="3843333" cy="609600"/>
          </a:xfrm>
          <a:prstGeom prst="wedgeEllipseCallout">
            <a:avLst>
              <a:gd name="adj1" fmla="val -9663"/>
              <a:gd name="adj2" fmla="val 144038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223F7-5923-4C28-9512-3DE07EFC8BCF}"/>
              </a:ext>
            </a:extLst>
          </p:cNvPr>
          <p:cNvSpPr txBox="1"/>
          <p:nvPr/>
        </p:nvSpPr>
        <p:spPr>
          <a:xfrm>
            <a:off x="2971800" y="444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lesson</a:t>
            </a:r>
          </a:p>
        </p:txBody>
      </p:sp>
    </p:spTree>
    <p:extLst>
      <p:ext uri="{BB962C8B-B14F-4D97-AF65-F5344CB8AC3E}">
        <p14:creationId xmlns:p14="http://schemas.microsoft.com/office/powerpoint/2010/main" val="23712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914FF-0306-419D-B202-C252B3827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19468" r="7957" b="66617"/>
          <a:stretch/>
        </p:blipFill>
        <p:spPr>
          <a:xfrm>
            <a:off x="1143000" y="2438399"/>
            <a:ext cx="10058400" cy="2651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41474-7BE0-4D06-B6DB-EB82527ADDB7}"/>
              </a:ext>
            </a:extLst>
          </p:cNvPr>
          <p:cNvSpPr txBox="1"/>
          <p:nvPr/>
        </p:nvSpPr>
        <p:spPr>
          <a:xfrm>
            <a:off x="2819400" y="83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about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27492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4B364-A855-4425-A4B7-36C3BB52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AC662-2D8C-4599-99FB-5A142268C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19637" r="65949" b="67270"/>
          <a:stretch/>
        </p:blipFill>
        <p:spPr>
          <a:xfrm>
            <a:off x="1151173" y="2168640"/>
            <a:ext cx="4256646" cy="3409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A06EA-F8B2-4512-8DCD-397AEEDA2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9637" r="50332" b="70545"/>
          <a:stretch/>
        </p:blipFill>
        <p:spPr>
          <a:xfrm>
            <a:off x="7792230" y="2454386"/>
            <a:ext cx="2659366" cy="312420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0FF9F80-8A67-4413-8BC4-129048509A56}"/>
              </a:ext>
            </a:extLst>
          </p:cNvPr>
          <p:cNvSpPr/>
          <p:nvPr/>
        </p:nvSpPr>
        <p:spPr>
          <a:xfrm>
            <a:off x="7107753" y="1863840"/>
            <a:ext cx="2809874" cy="609600"/>
          </a:xfrm>
          <a:prstGeom prst="wedgeEllipseCallout">
            <a:avLst>
              <a:gd name="adj1" fmla="val 7617"/>
              <a:gd name="adj2" fmla="val 1925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Lana.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32174D0-0DAE-4AB3-BBAF-9D693E37FC43}"/>
              </a:ext>
            </a:extLst>
          </p:cNvPr>
          <p:cNvSpPr/>
          <p:nvPr/>
        </p:nvSpPr>
        <p:spPr>
          <a:xfrm>
            <a:off x="3101696" y="1458236"/>
            <a:ext cx="3892408" cy="713342"/>
          </a:xfrm>
          <a:prstGeom prst="wedgeEllipseCallout">
            <a:avLst>
              <a:gd name="adj1" fmla="val -12569"/>
              <a:gd name="adj2" fmla="val 131934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2E287-DB13-4960-A801-FEED8ADE5707}"/>
              </a:ext>
            </a:extLst>
          </p:cNvPr>
          <p:cNvSpPr txBox="1"/>
          <p:nvPr/>
        </p:nvSpPr>
        <p:spPr>
          <a:xfrm>
            <a:off x="3186363" y="45444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4F326-4D70-40DB-96CD-2934004B0BC6}"/>
              </a:ext>
            </a:extLst>
          </p:cNvPr>
          <p:cNvSpPr txBox="1"/>
          <p:nvPr/>
        </p:nvSpPr>
        <p:spPr>
          <a:xfrm>
            <a:off x="2362200" y="5677774"/>
            <a:ext cx="774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getting to know each other.</a:t>
            </a:r>
          </a:p>
        </p:txBody>
      </p:sp>
    </p:spTree>
    <p:extLst>
      <p:ext uri="{BB962C8B-B14F-4D97-AF65-F5344CB8AC3E}">
        <p14:creationId xmlns:p14="http://schemas.microsoft.com/office/powerpoint/2010/main" val="7449391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237</Words>
  <Application>Microsoft Office PowerPoint</Application>
  <PresentationFormat>Widescreen</PresentationFormat>
  <Paragraphs>60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Corbel</vt:lpstr>
      <vt:lpstr>NikoshBAN</vt:lpstr>
      <vt:lpstr>Times New Roman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Sampa</dc:creator>
  <cp:lastModifiedBy>sujanagor gps</cp:lastModifiedBy>
  <cp:revision>222</cp:revision>
  <dcterms:created xsi:type="dcterms:W3CDTF">2006-08-16T00:00:00Z</dcterms:created>
  <dcterms:modified xsi:type="dcterms:W3CDTF">2021-02-23T04:14:09Z</dcterms:modified>
</cp:coreProperties>
</file>