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289" r:id="rId3"/>
    <p:sldId id="282" r:id="rId4"/>
    <p:sldId id="284" r:id="rId5"/>
    <p:sldId id="274" r:id="rId6"/>
    <p:sldId id="270" r:id="rId7"/>
    <p:sldId id="285" r:id="rId8"/>
    <p:sldId id="286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0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0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B096-613E-4222-A4D7-F4963363343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DB55-0D4C-4441-8232-A831AD061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86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172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96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837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15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64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27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081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590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70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46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25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04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642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DECC-0A99-4C05-A685-CAD991014FDF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5C8D-FB20-44E0-A363-9C6C16FAA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1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891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615355" rtl="0" eaLnBrk="1" latinLnBrk="0" hangingPunct="1">
              <a:defRPr sz="7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07677" algn="l" defTabSz="3615355" rtl="0" eaLnBrk="1" latinLnBrk="0" hangingPunct="1">
              <a:defRPr sz="7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15355" algn="l" defTabSz="3615355" rtl="0" eaLnBrk="1" latinLnBrk="0" hangingPunct="1">
              <a:defRPr sz="7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23032" algn="l" defTabSz="3615355" rtl="0" eaLnBrk="1" latinLnBrk="0" hangingPunct="1">
              <a:defRPr sz="7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230709" algn="l" defTabSz="3615355" rtl="0" eaLnBrk="1" latinLnBrk="0" hangingPunct="1">
              <a:defRPr sz="7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038387" algn="l" defTabSz="3615355" rtl="0" eaLnBrk="1" latinLnBrk="0" hangingPunct="1">
              <a:defRPr sz="7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846064" algn="l" defTabSz="3615355" rtl="0" eaLnBrk="1" latinLnBrk="0" hangingPunct="1">
              <a:defRPr sz="7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653742" algn="l" defTabSz="3615355" rtl="0" eaLnBrk="1" latinLnBrk="0" hangingPunct="1">
              <a:defRPr sz="7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461419" algn="l" defTabSz="3615355" rtl="0" eaLnBrk="1" latinLnBrk="0" hangingPunct="1">
              <a:defRPr sz="7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D0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Kapasia Horimonjury Pilot Girls’ High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  <p:pic>
        <p:nvPicPr>
          <p:cNvPr id="4" name="Picture 3" descr="C:\Users\Lanovo\Desktop\resized\IMG_20210217_215257_547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9075" y="896006"/>
            <a:ext cx="2292925" cy="2515091"/>
          </a:xfrm>
          <a:prstGeom prst="rect">
            <a:avLst/>
          </a:prstGeom>
          <a:noFill/>
        </p:spPr>
      </p:pic>
      <p:pic>
        <p:nvPicPr>
          <p:cNvPr id="5" name="Picture 4" descr="D:\Education    Folder\Upokoron    (   Teaching Aids   )\Flowers\বসন্ত  এসে গেছে,,,,,,, ( 640 X 640 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49746"/>
            <a:ext cx="4641245" cy="2123960"/>
          </a:xfrm>
          <a:prstGeom prst="rect">
            <a:avLst/>
          </a:prstGeom>
          <a:noFill/>
        </p:spPr>
      </p:pic>
      <p:pic>
        <p:nvPicPr>
          <p:cNvPr id="6" name="Picture 5" descr="D:\Education    Folder\Upokoron    (   Teaching Aids   )\Flowers\বসন্ত  এসে গেছে,,,,,,, ( 640 X 640 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34040"/>
            <a:ext cx="4641245" cy="2123960"/>
          </a:xfrm>
          <a:prstGeom prst="rect">
            <a:avLst/>
          </a:prstGeom>
          <a:noFill/>
        </p:spPr>
      </p:pic>
      <p:pic>
        <p:nvPicPr>
          <p:cNvPr id="7" name="Picture 6" descr="D:\Education    Folder\Upokoron    (   Teaching Aids   )\Flowers\বসন্ত  এসে গেছে,,,,,,, ( 640 X 640 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0755" y="4734040"/>
            <a:ext cx="4641245" cy="21239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02500" y="1951673"/>
            <a:ext cx="818700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615355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7677" algn="l" defTabSz="3615355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5355" algn="l" defTabSz="3615355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3032" algn="l" defTabSz="3615355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30709" algn="l" defTabSz="3615355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38387" algn="l" defTabSz="3615355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46064" algn="l" defTabSz="3615355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53742" algn="l" defTabSz="3615355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61419" algn="l" defTabSz="3615355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6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Presentation</a:t>
            </a:r>
            <a:endParaRPr lang="en-US" sz="54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443" y="930925"/>
            <a:ext cx="9019143" cy="5073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Look , Gauge and Say -----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93176"/>
            <a:ext cx="12192000" cy="864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What do see in the picture ??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2881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-1" r="55478" b="47885"/>
          <a:stretch/>
        </p:blipFill>
        <p:spPr>
          <a:xfrm>
            <a:off x="396489" y="1774761"/>
            <a:ext cx="8935080" cy="109193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Rectangle 1"/>
          <p:cNvSpPr/>
          <p:nvPr/>
        </p:nvSpPr>
        <p:spPr>
          <a:xfrm>
            <a:off x="0" y="442585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cap="none" spc="0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400" cap="none" spc="0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Punctuation &amp; Capitalization </a:t>
            </a:r>
            <a:endParaRPr lang="en-US" sz="4400" cap="none" spc="0" dirty="0">
              <a:ln w="95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1140" y="640714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YES, </a:t>
            </a:r>
            <a:endParaRPr lang="en-US" sz="5400" b="1" cap="none" spc="0" dirty="0">
              <a:ln/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2381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06"/>
    </mc:Choice>
    <mc:Fallback>
      <p:transition spd="slow" advTm="11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762"/>
            <a:ext cx="12192000" cy="822550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b="1" dirty="0" smtClean="0"/>
              <a:t>                 Learning Outcomes</a:t>
            </a:r>
            <a:endParaRPr lang="en-US" sz="6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880109"/>
            <a:ext cx="7608277" cy="7613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Learners will able to--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7372" y="2935342"/>
            <a:ext cx="11292113" cy="5510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 recognize punctuation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5558" y="3780286"/>
            <a:ext cx="11293927" cy="121081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improve the idea of using punctuation;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557" y="5182462"/>
            <a:ext cx="11293927" cy="12108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Use  punctuation and capitalization in the sentences.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9723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266939"/>
            <a:ext cx="12192000" cy="559106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noun (man &amp; woman ) is used capital letter.</a:t>
            </a:r>
          </a:p>
          <a:p>
            <a:pPr marL="514350" indent="-514350"/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–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Messy  visited  the place.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Runa Laila sang a song.</a:t>
            </a:r>
          </a:p>
          <a:p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2. 1</a:t>
            </a:r>
            <a:r>
              <a:rPr lang="en-GB" sz="28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letter of any sentence is used in capital letter.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Allah, God &amp; Goddess is used in capital letter.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Name of any country , nation , Subject is used in capital letter.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Pronoun of Allah, God &amp; Goddess ( He / She ) is used capital letter.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17386"/>
            <a:ext cx="12192000" cy="12886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Usage of Punctuation and Capitalization</a:t>
            </a:r>
            <a:endParaRPr lang="en-US" sz="4800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429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1999" cy="75713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36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Inverted comma is used  to close the direct speech</a:t>
            </a:r>
            <a:r>
              <a:rPr lang="en-US" sz="4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6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spc="-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82321"/>
            <a:ext cx="12192000" cy="6186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3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Rahim said to me,  “ my father is going to start a business.”</a:t>
            </a:r>
            <a:endParaRPr lang="en-US" sz="2800" spc="-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465385"/>
            <a:ext cx="12191999" cy="51070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36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স্মবোধন পদ প্রথমে থাকলে তার পরে কমা হয়, শেষে থাকলে কমা হয় তার আগে এবং মাধ্যে থাকলে কমা হয় দুই পাশে।  যেমন – 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Sonia </a:t>
            </a:r>
            <a:r>
              <a:rPr lang="en-US" sz="2800" spc="-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here.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here</a:t>
            </a:r>
            <a:r>
              <a:rPr lang="en-US" sz="2800" spc="-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Sonia.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</a:t>
            </a:r>
            <a:r>
              <a:rPr lang="en-US" sz="2800" spc="-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Sonia </a:t>
            </a:r>
            <a:r>
              <a:rPr lang="en-US" sz="2800" spc="-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here.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Question mark is used after Interrogative sentence.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What is your name  </a:t>
            </a:r>
            <a:r>
              <a:rPr lang="en-US" sz="2800" spc="-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Exclamation mark is used after exclamatory sentence.</a:t>
            </a:r>
          </a:p>
          <a:p>
            <a:pPr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What a fine bird it is  </a:t>
            </a:r>
            <a:r>
              <a:rPr lang="en-US" sz="2800" spc="-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800" spc="-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Full stop is used after assertive, imperative &amp; optative sentence.</a:t>
            </a:r>
            <a:endParaRPr lang="en-US" sz="2800" spc="-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0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	 </a:t>
            </a:r>
            <a:r>
              <a:rPr lang="en-US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3571122"/>
            <a:ext cx="12191999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just"/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did they see the picture</a:t>
            </a:r>
            <a:endParaRPr lang="en-US" sz="4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mina playing doll</a:t>
            </a:r>
            <a:endParaRPr lang="en-US" sz="4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said to me what is your name</a:t>
            </a:r>
            <a:endParaRPr lang="en-US" sz="4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523494"/>
            <a:ext cx="12191999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punctuation and capitalization in the respective sentences.</a:t>
            </a:r>
          </a:p>
        </p:txBody>
      </p:sp>
    </p:spTree>
    <p:extLst>
      <p:ext uri="{BB962C8B-B14F-4D97-AF65-F5344CB8AC3E}">
        <p14:creationId xmlns:p14="http://schemas.microsoft.com/office/powerpoint/2010/main" xmlns="" val="376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	 </a:t>
            </a:r>
            <a:r>
              <a:rPr lang="en-US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45722"/>
            <a:ext cx="12191999" cy="20313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just"/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has he completed the work</a:t>
            </a:r>
            <a:endParaRPr lang="en-US" sz="4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and i play ball</a:t>
            </a:r>
            <a:endParaRPr lang="en-US" sz="4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anuary is the first month of the year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523494"/>
            <a:ext cx="12191999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punctuation and capitalization in the sentences given below.</a:t>
            </a:r>
          </a:p>
        </p:txBody>
      </p:sp>
    </p:spTree>
    <p:extLst>
      <p:ext uri="{BB962C8B-B14F-4D97-AF65-F5344CB8AC3E}">
        <p14:creationId xmlns:p14="http://schemas.microsoft.com/office/powerpoint/2010/main" xmlns="" val="40704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57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8782194">
            <a:off x="90217" y="1167268"/>
            <a:ext cx="3844885" cy="14982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Thanks a lot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|1.3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351</Words>
  <Application>Microsoft Office PowerPoint</Application>
  <PresentationFormat>Custom</PresentationFormat>
  <Paragraphs>47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                 Learning Outcomes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Lanovo</cp:lastModifiedBy>
  <cp:revision>353</cp:revision>
  <dcterms:created xsi:type="dcterms:W3CDTF">2018-11-04T09:21:19Z</dcterms:created>
  <dcterms:modified xsi:type="dcterms:W3CDTF">2021-02-22T15:42:35Z</dcterms:modified>
</cp:coreProperties>
</file>