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77" r:id="rId6"/>
    <p:sldId id="264" r:id="rId7"/>
    <p:sldId id="279" r:id="rId8"/>
    <p:sldId id="263" r:id="rId9"/>
    <p:sldId id="267" r:id="rId10"/>
    <p:sldId id="269" r:id="rId11"/>
    <p:sldId id="268" r:id="rId12"/>
    <p:sldId id="266" r:id="rId13"/>
    <p:sldId id="278" r:id="rId14"/>
    <p:sldId id="274" r:id="rId15"/>
    <p:sldId id="272" r:id="rId16"/>
    <p:sldId id="271" r:id="rId17"/>
    <p:sldId id="270" r:id="rId18"/>
    <p:sldId id="259" r:id="rId19"/>
    <p:sldId id="273" r:id="rId20"/>
    <p:sldId id="275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38FDED-6EF0-4B68-81D3-CD0C6595D95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E14EC6-674D-484F-8563-4155A55F9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6615" y="304801"/>
            <a:ext cx="3785747" cy="2918546"/>
            <a:chOff x="5191124" y="1191492"/>
            <a:chExt cx="3785747" cy="2918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124" y="1191492"/>
              <a:ext cx="3785747" cy="2918546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650765"/>
              <a:ext cx="1510145" cy="1132609"/>
            </a:xfrm>
            <a:prstGeom prst="rect">
              <a:avLst/>
            </a:prstGeom>
          </p:spPr>
        </p:pic>
      </p:grpSp>
      <p:sp>
        <p:nvSpPr>
          <p:cNvPr id="5" name="Double Wave 4"/>
          <p:cNvSpPr/>
          <p:nvPr/>
        </p:nvSpPr>
        <p:spPr>
          <a:xfrm>
            <a:off x="3839868" y="4128655"/>
            <a:ext cx="4299239" cy="1648691"/>
          </a:xfrm>
          <a:prstGeom prst="doubleWav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68854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416266"/>
            <a:ext cx="2763746" cy="2731874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61" y="416266"/>
            <a:ext cx="2604469" cy="273187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7708" y="4465444"/>
            <a:ext cx="2161309" cy="101566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7" y="416266"/>
            <a:ext cx="2694794" cy="2731874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14682" y="4465443"/>
            <a:ext cx="1870364" cy="1015663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958" y="4465443"/>
            <a:ext cx="1898073" cy="1015663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1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82" y="232641"/>
            <a:ext cx="2843068" cy="2843068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4" y="232642"/>
            <a:ext cx="3778903" cy="2843068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20" y="232641"/>
            <a:ext cx="3174743" cy="2843068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65475" y="4082441"/>
            <a:ext cx="1981199" cy="1015663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2409" y="4082440"/>
            <a:ext cx="1717964" cy="1015663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ঈগল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2223" y="4082440"/>
            <a:ext cx="2587769" cy="928303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8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64485"/>
            <a:ext cx="4516582" cy="3060606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13763" y="4674478"/>
            <a:ext cx="4073238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হরিণ,বাঘ, কচ্ছপ,কুমির।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4485"/>
            <a:ext cx="4918364" cy="3060606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3477491"/>
            <a:ext cx="4516582" cy="3101861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996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70" y="344553"/>
            <a:ext cx="4507029" cy="3123809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" y="344554"/>
            <a:ext cx="4520882" cy="3058204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9777" y="4558145"/>
            <a:ext cx="1842655" cy="707886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9932" y="4558145"/>
            <a:ext cx="1528303" cy="707886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5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91492"/>
            <a:ext cx="4045527" cy="4904996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39091" y="110836"/>
            <a:ext cx="9206384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১০ ও ১১ নং পৃষ্ঠা বের কর এবং আমার সাথে সরবে পড়। </a:t>
            </a:r>
            <a:endParaRPr lang="en-US" sz="3200" dirty="0">
              <a:solidFill>
                <a:srgbClr val="FF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1191492"/>
            <a:ext cx="3733839" cy="49049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200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164" y="577073"/>
            <a:ext cx="5694217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নতুন শব্দ তৈরী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22" y="1925782"/>
            <a:ext cx="1482434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613" y="1745674"/>
            <a:ext cx="98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=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770909" y="1925789"/>
            <a:ext cx="9282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90107" y="2147455"/>
            <a:ext cx="401783" cy="207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911934"/>
            <a:ext cx="1052945" cy="707886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প+ত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091" y="1870371"/>
            <a:ext cx="160712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ক্ষীপ্ত,দীপ্ত।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138" y="3796143"/>
            <a:ext cx="1524000" cy="769441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613" y="3619196"/>
            <a:ext cx="98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=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0123" y="3865418"/>
            <a:ext cx="928255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90106" y="4023118"/>
            <a:ext cx="401783" cy="207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9818" y="3803861"/>
            <a:ext cx="1163781" cy="646331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ঙ+ক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331528" y="3996153"/>
            <a:ext cx="401783" cy="207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84273" y="2089627"/>
            <a:ext cx="401783" cy="207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21237" y="3776896"/>
            <a:ext cx="198119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অঙ্ক,শঙ্কা।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/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82" y="290945"/>
            <a:ext cx="730134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এবং শব্দ দিয়ে বাক্য তৈরী।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2" y="1317865"/>
            <a:ext cx="1524000" cy="769441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54" y="4031017"/>
            <a:ext cx="1177636" cy="707886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845127" y="4738251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54" y="5597229"/>
            <a:ext cx="1413164" cy="646331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61309" y="5818912"/>
            <a:ext cx="900546" cy="19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825649" y="2119279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18" y="2633357"/>
            <a:ext cx="1794162" cy="584775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ভীতিজনক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6256" y="3574473"/>
            <a:ext cx="11416144" cy="5541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191623" y="2826512"/>
            <a:ext cx="900546" cy="198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23374" y="2690850"/>
            <a:ext cx="30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 দেখতে খুব ভয়ঙ্কর।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374" y="5670713"/>
            <a:ext cx="580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সুন্দরবনে বাস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9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9" grpId="0" animBg="1"/>
      <p:bldP spid="10" grpId="0"/>
      <p:bldP spid="11" grpId="0" animBg="1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474" y="609600"/>
            <a:ext cx="4488872" cy="1200329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2964873"/>
            <a:ext cx="8146472" cy="15696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নতুন শব্দ লিখ।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যুক্ত বর্ণ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5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1710809"/>
            <a:ext cx="3851563" cy="4732043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8" y="1710809"/>
            <a:ext cx="3602182" cy="47320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54581" y="166255"/>
            <a:ext cx="3034146" cy="101566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 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8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728" y="623454"/>
            <a:ext cx="3186546" cy="101566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2" y="2479964"/>
            <a:ext cx="6331527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১।সুন্দরবনের ৫টি পাখির নাম বল।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২।সুন্দরবনের ৫টি পশুর নাম বল।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1709" y="845126"/>
            <a:ext cx="8326582" cy="1911929"/>
            <a:chOff x="1551709" y="845126"/>
            <a:chExt cx="8326582" cy="1911929"/>
          </a:xfrm>
        </p:grpSpPr>
        <p:sp>
          <p:nvSpPr>
            <p:cNvPr id="2" name="TextBox 1"/>
            <p:cNvSpPr txBox="1"/>
            <p:nvPr/>
          </p:nvSpPr>
          <p:spPr>
            <a:xfrm>
              <a:off x="3726873" y="1330036"/>
              <a:ext cx="41286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551709" y="845126"/>
              <a:ext cx="8326582" cy="1911929"/>
            </a:xfrm>
            <a:prstGeom prst="downArrow">
              <a:avLst>
                <a:gd name="adj1" fmla="val 50000"/>
                <a:gd name="adj2" fmla="val 49270"/>
              </a:avLst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ouble Wave 3"/>
          <p:cNvSpPr/>
          <p:nvPr/>
        </p:nvSpPr>
        <p:spPr>
          <a:xfrm>
            <a:off x="2258291" y="2757055"/>
            <a:ext cx="8132618" cy="2729345"/>
          </a:xfrm>
          <a:prstGeom prst="doubleWav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ডুমারিয়া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কালিয়া,নড়াইল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5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37309"/>
            <a:ext cx="4987637" cy="1015663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88068" y="1295404"/>
            <a:ext cx="8982059" cy="3546763"/>
            <a:chOff x="1388068" y="1295404"/>
            <a:chExt cx="8982059" cy="3546763"/>
          </a:xfrm>
        </p:grpSpPr>
        <p:sp>
          <p:nvSpPr>
            <p:cNvPr id="6" name="TextBox 5"/>
            <p:cNvSpPr txBox="1"/>
            <p:nvPr/>
          </p:nvSpPr>
          <p:spPr>
            <a:xfrm>
              <a:off x="1525199" y="2789601"/>
              <a:ext cx="73221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সুন্দরবনের প্রাণী সম্পর্কে ৫ টি বাক্য লিখে আনবে।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388068" y="1295404"/>
              <a:ext cx="8982059" cy="354676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8811662" y="2701641"/>
              <a:ext cx="831958" cy="73429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856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768436" y="3602182"/>
            <a:ext cx="5555673" cy="2992582"/>
          </a:xfrm>
          <a:prstGeom prst="star5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079676569_792f3f1fd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73" y="290946"/>
            <a:ext cx="6483927" cy="35606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86417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564" y="512618"/>
            <a:ext cx="4100945" cy="10529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890" y="1990625"/>
            <a:ext cx="7973291" cy="3505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পঞ্চম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সুন্দরবনের প্রাণী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দক্ষিণে-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দেখতে পাওয়া যায়।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3" y="2027762"/>
            <a:ext cx="3144981" cy="3430927"/>
          </a:xfrm>
          <a:prstGeom prst="rect">
            <a:avLst/>
          </a:prstGeom>
          <a:solidFill>
            <a:srgbClr val="FFFF00"/>
          </a:solidFill>
          <a:ln w="57150">
            <a:solidFill>
              <a:srgbClr val="FF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50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45" y="1801090"/>
            <a:ext cx="10030691" cy="310341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উচ্চারিত পঠিত বাক্য,কথা মনোযোগ সহকারে শুনবে।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১.১.১   যুক্ত বর্ণ সহযোগে তৈরি শব্দ স্পষ্ট ও শুদ্ধভাবে বলতে পারবে।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১.৩.১  পাঠে ব্যবহৃত যুক্ত ব্যঞ্জন সম্বলিত শব্দ শুদ্ধ উচ্চারণে পড়তে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9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6" y="1080656"/>
            <a:ext cx="2541267" cy="2519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1080656"/>
            <a:ext cx="2723047" cy="2687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20" y="1080656"/>
            <a:ext cx="3079263" cy="2687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22073" y="5001491"/>
            <a:ext cx="4433455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কে কী বলা হয়?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2545" y="5001491"/>
            <a:ext cx="1759527" cy="707886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7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8885" y="672759"/>
            <a:ext cx="6165273" cy="96207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8" y="2271594"/>
            <a:ext cx="3830263" cy="287636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205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84" y="665018"/>
            <a:ext cx="4007704" cy="5250873"/>
          </a:xfrm>
          <a:prstGeom prst="rect">
            <a:avLst/>
          </a:prstGeom>
          <a:ln>
            <a:solidFill>
              <a:srgbClr val="FF6699"/>
            </a:solidFill>
          </a:ln>
        </p:spPr>
      </p:pic>
      <p:sp>
        <p:nvSpPr>
          <p:cNvPr id="3" name="Oval 2"/>
          <p:cNvSpPr/>
          <p:nvPr/>
        </p:nvSpPr>
        <p:spPr>
          <a:xfrm>
            <a:off x="5486401" y="4565067"/>
            <a:ext cx="401781" cy="332511"/>
          </a:xfrm>
          <a:prstGeom prst="ellipse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" idx="7"/>
          </p:cNvCxnSpPr>
          <p:nvPr/>
        </p:nvCxnSpPr>
        <p:spPr>
          <a:xfrm flipH="1">
            <a:off x="5829343" y="3505200"/>
            <a:ext cx="4395313" cy="1108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35490" y="3182034"/>
            <a:ext cx="166254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32218" y="4461164"/>
            <a:ext cx="1052946" cy="554181"/>
          </a:xfrm>
          <a:custGeom>
            <a:avLst/>
            <a:gdLst>
              <a:gd name="connsiteX0" fmla="*/ 27709 w 1052946"/>
              <a:gd name="connsiteY0" fmla="*/ 96981 h 554181"/>
              <a:gd name="connsiteX1" fmla="*/ 221673 w 1052946"/>
              <a:gd name="connsiteY1" fmla="*/ 83127 h 554181"/>
              <a:gd name="connsiteX2" fmla="*/ 304800 w 1052946"/>
              <a:gd name="connsiteY2" fmla="*/ 69272 h 554181"/>
              <a:gd name="connsiteX3" fmla="*/ 346364 w 1052946"/>
              <a:gd name="connsiteY3" fmla="*/ 55418 h 554181"/>
              <a:gd name="connsiteX4" fmla="*/ 401782 w 1052946"/>
              <a:gd name="connsiteY4" fmla="*/ 41563 h 554181"/>
              <a:gd name="connsiteX5" fmla="*/ 581891 w 1052946"/>
              <a:gd name="connsiteY5" fmla="*/ 0 h 554181"/>
              <a:gd name="connsiteX6" fmla="*/ 720437 w 1052946"/>
              <a:gd name="connsiteY6" fmla="*/ 27709 h 554181"/>
              <a:gd name="connsiteX7" fmla="*/ 845127 w 1052946"/>
              <a:gd name="connsiteY7" fmla="*/ 41563 h 554181"/>
              <a:gd name="connsiteX8" fmla="*/ 928255 w 1052946"/>
              <a:gd name="connsiteY8" fmla="*/ 69272 h 554181"/>
              <a:gd name="connsiteX9" fmla="*/ 983673 w 1052946"/>
              <a:gd name="connsiteY9" fmla="*/ 83127 h 554181"/>
              <a:gd name="connsiteX10" fmla="*/ 1025237 w 1052946"/>
              <a:gd name="connsiteY10" fmla="*/ 138545 h 554181"/>
              <a:gd name="connsiteX11" fmla="*/ 1052946 w 1052946"/>
              <a:gd name="connsiteY11" fmla="*/ 221672 h 554181"/>
              <a:gd name="connsiteX12" fmla="*/ 1025237 w 1052946"/>
              <a:gd name="connsiteY12" fmla="*/ 360218 h 554181"/>
              <a:gd name="connsiteX13" fmla="*/ 955964 w 1052946"/>
              <a:gd name="connsiteY13" fmla="*/ 415636 h 554181"/>
              <a:gd name="connsiteX14" fmla="*/ 858982 w 1052946"/>
              <a:gd name="connsiteY14" fmla="*/ 457200 h 554181"/>
              <a:gd name="connsiteX15" fmla="*/ 803564 w 1052946"/>
              <a:gd name="connsiteY15" fmla="*/ 471054 h 554181"/>
              <a:gd name="connsiteX16" fmla="*/ 762000 w 1052946"/>
              <a:gd name="connsiteY16" fmla="*/ 484909 h 554181"/>
              <a:gd name="connsiteX17" fmla="*/ 595746 w 1052946"/>
              <a:gd name="connsiteY17" fmla="*/ 498763 h 554181"/>
              <a:gd name="connsiteX18" fmla="*/ 512618 w 1052946"/>
              <a:gd name="connsiteY18" fmla="*/ 526472 h 554181"/>
              <a:gd name="connsiteX19" fmla="*/ 346364 w 1052946"/>
              <a:gd name="connsiteY19" fmla="*/ 554181 h 554181"/>
              <a:gd name="connsiteX20" fmla="*/ 221673 w 1052946"/>
              <a:gd name="connsiteY20" fmla="*/ 526472 h 554181"/>
              <a:gd name="connsiteX21" fmla="*/ 110837 w 1052946"/>
              <a:gd name="connsiteY21" fmla="*/ 471054 h 554181"/>
              <a:gd name="connsiteX22" fmla="*/ 69273 w 1052946"/>
              <a:gd name="connsiteY22" fmla="*/ 457200 h 554181"/>
              <a:gd name="connsiteX23" fmla="*/ 0 w 1052946"/>
              <a:gd name="connsiteY23" fmla="*/ 263236 h 554181"/>
              <a:gd name="connsiteX24" fmla="*/ 27709 w 1052946"/>
              <a:gd name="connsiteY24" fmla="*/ 96981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2946" h="554181">
                <a:moveTo>
                  <a:pt x="27709" y="96981"/>
                </a:moveTo>
                <a:cubicBezTo>
                  <a:pt x="64654" y="66963"/>
                  <a:pt x="157175" y="89577"/>
                  <a:pt x="221673" y="83127"/>
                </a:cubicBezTo>
                <a:cubicBezTo>
                  <a:pt x="249625" y="80332"/>
                  <a:pt x="277378" y="75366"/>
                  <a:pt x="304800" y="69272"/>
                </a:cubicBezTo>
                <a:cubicBezTo>
                  <a:pt x="319056" y="66104"/>
                  <a:pt x="332322" y="59430"/>
                  <a:pt x="346364" y="55418"/>
                </a:cubicBezTo>
                <a:cubicBezTo>
                  <a:pt x="364673" y="50187"/>
                  <a:pt x="383111" y="45297"/>
                  <a:pt x="401782" y="41563"/>
                </a:cubicBezTo>
                <a:cubicBezTo>
                  <a:pt x="563306" y="9258"/>
                  <a:pt x="403762" y="50894"/>
                  <a:pt x="581891" y="0"/>
                </a:cubicBezTo>
                <a:cubicBezTo>
                  <a:pt x="628073" y="9236"/>
                  <a:pt x="673917" y="20364"/>
                  <a:pt x="720437" y="27709"/>
                </a:cubicBezTo>
                <a:cubicBezTo>
                  <a:pt x="761744" y="34231"/>
                  <a:pt x="804120" y="33362"/>
                  <a:pt x="845127" y="41563"/>
                </a:cubicBezTo>
                <a:cubicBezTo>
                  <a:pt x="873768" y="47291"/>
                  <a:pt x="900279" y="60879"/>
                  <a:pt x="928255" y="69272"/>
                </a:cubicBezTo>
                <a:cubicBezTo>
                  <a:pt x="946493" y="74743"/>
                  <a:pt x="965200" y="78509"/>
                  <a:pt x="983673" y="83127"/>
                </a:cubicBezTo>
                <a:cubicBezTo>
                  <a:pt x="997528" y="101600"/>
                  <a:pt x="1014910" y="117892"/>
                  <a:pt x="1025237" y="138545"/>
                </a:cubicBezTo>
                <a:cubicBezTo>
                  <a:pt x="1038299" y="164669"/>
                  <a:pt x="1052946" y="221672"/>
                  <a:pt x="1052946" y="221672"/>
                </a:cubicBezTo>
                <a:cubicBezTo>
                  <a:pt x="1043710" y="267854"/>
                  <a:pt x="1040130" y="315538"/>
                  <a:pt x="1025237" y="360218"/>
                </a:cubicBezTo>
                <a:cubicBezTo>
                  <a:pt x="1019883" y="376280"/>
                  <a:pt x="964889" y="410536"/>
                  <a:pt x="955964" y="415636"/>
                </a:cubicBezTo>
                <a:cubicBezTo>
                  <a:pt x="919022" y="436746"/>
                  <a:pt x="897838" y="446098"/>
                  <a:pt x="858982" y="457200"/>
                </a:cubicBezTo>
                <a:cubicBezTo>
                  <a:pt x="840673" y="462431"/>
                  <a:pt x="821873" y="465823"/>
                  <a:pt x="803564" y="471054"/>
                </a:cubicBezTo>
                <a:cubicBezTo>
                  <a:pt x="789522" y="475066"/>
                  <a:pt x="776476" y="482979"/>
                  <a:pt x="762000" y="484909"/>
                </a:cubicBezTo>
                <a:cubicBezTo>
                  <a:pt x="706878" y="492259"/>
                  <a:pt x="651164" y="494145"/>
                  <a:pt x="595746" y="498763"/>
                </a:cubicBezTo>
                <a:cubicBezTo>
                  <a:pt x="568037" y="507999"/>
                  <a:pt x="541533" y="522341"/>
                  <a:pt x="512618" y="526472"/>
                </a:cubicBezTo>
                <a:cubicBezTo>
                  <a:pt x="392325" y="543657"/>
                  <a:pt x="447658" y="533923"/>
                  <a:pt x="346364" y="554181"/>
                </a:cubicBezTo>
                <a:cubicBezTo>
                  <a:pt x="318902" y="548689"/>
                  <a:pt x="251030" y="536258"/>
                  <a:pt x="221673" y="526472"/>
                </a:cubicBezTo>
                <a:cubicBezTo>
                  <a:pt x="77834" y="478525"/>
                  <a:pt x="212665" y="521968"/>
                  <a:pt x="110837" y="471054"/>
                </a:cubicBezTo>
                <a:cubicBezTo>
                  <a:pt x="97775" y="464523"/>
                  <a:pt x="83128" y="461818"/>
                  <a:pt x="69273" y="457200"/>
                </a:cubicBezTo>
                <a:cubicBezTo>
                  <a:pt x="-6798" y="343092"/>
                  <a:pt x="17986" y="407117"/>
                  <a:pt x="0" y="263236"/>
                </a:cubicBezTo>
                <a:cubicBezTo>
                  <a:pt x="35011" y="158203"/>
                  <a:pt x="-9236" y="126999"/>
                  <a:pt x="27709" y="96981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0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783" y="235527"/>
            <a:ext cx="3560617" cy="8451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3" y="1409268"/>
            <a:ext cx="3543077" cy="2292550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0" y="1409268"/>
            <a:ext cx="3356696" cy="2292550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60" y="1409268"/>
            <a:ext cx="3356696" cy="2292550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335016" y="5126180"/>
            <a:ext cx="1870363" cy="1015663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5146" y="5126180"/>
            <a:ext cx="1591430" cy="1015663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শকুন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1070" y="5126179"/>
            <a:ext cx="1912876" cy="1015663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401528"/>
            <a:ext cx="5149815" cy="3616290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4" y="401527"/>
            <a:ext cx="5257161" cy="3616290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9790" y="4918362"/>
            <a:ext cx="1607127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370" y="4918363"/>
            <a:ext cx="1699220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গাঁধা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3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217</Words>
  <Application>Microsoft Office PowerPoint</Application>
  <PresentationFormat>Custom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PER BAWSHONA GPS</cp:lastModifiedBy>
  <cp:revision>141</cp:revision>
  <dcterms:created xsi:type="dcterms:W3CDTF">2019-03-11T03:29:08Z</dcterms:created>
  <dcterms:modified xsi:type="dcterms:W3CDTF">2021-02-24T02:46:27Z</dcterms:modified>
</cp:coreProperties>
</file>