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53" r:id="rId2"/>
    <p:sldId id="316" r:id="rId3"/>
    <p:sldId id="317" r:id="rId4"/>
    <p:sldId id="318" r:id="rId5"/>
    <p:sldId id="311" r:id="rId6"/>
    <p:sldId id="363" r:id="rId7"/>
    <p:sldId id="365" r:id="rId8"/>
    <p:sldId id="387" r:id="rId9"/>
    <p:sldId id="393" r:id="rId10"/>
    <p:sldId id="394" r:id="rId11"/>
    <p:sldId id="396" r:id="rId12"/>
    <p:sldId id="397" r:id="rId13"/>
    <p:sldId id="398" r:id="rId14"/>
    <p:sldId id="399" r:id="rId15"/>
    <p:sldId id="395" r:id="rId16"/>
    <p:sldId id="402" r:id="rId17"/>
    <p:sldId id="403" r:id="rId18"/>
    <p:sldId id="401" r:id="rId19"/>
    <p:sldId id="410" r:id="rId20"/>
    <p:sldId id="409" r:id="rId21"/>
    <p:sldId id="408" r:id="rId22"/>
    <p:sldId id="400" r:id="rId23"/>
    <p:sldId id="391" r:id="rId24"/>
    <p:sldId id="406" r:id="rId25"/>
    <p:sldId id="405" r:id="rId26"/>
    <p:sldId id="411" r:id="rId27"/>
    <p:sldId id="330" r:id="rId28"/>
    <p:sldId id="331" r:id="rId29"/>
    <p:sldId id="388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  <p:clrMru>
    <a:srgbClr val="4F19E7"/>
    <a:srgbClr val="DFF12F"/>
    <a:srgbClr val="F33B5A"/>
    <a:srgbClr val="D73217"/>
    <a:srgbClr val="C2290A"/>
    <a:srgbClr val="1DE35A"/>
    <a:srgbClr val="D6DA4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09" autoAdjust="0"/>
    <p:restoredTop sz="94803" autoAdjust="0"/>
  </p:normalViewPr>
  <p:slideViewPr>
    <p:cSldViewPr>
      <p:cViewPr varScale="1">
        <p:scale>
          <a:sx n="81" d="100"/>
          <a:sy n="81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82F85D4-6163-4C75-8297-5CF6B5A1F86A}" type="datetimeFigureOut">
              <a:rPr lang="en-US"/>
              <a:pPr>
                <a:defRPr/>
              </a:pPr>
              <a:t>2/23/2021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D9D0BF9-4589-43A2-AA29-C85A585FA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9D0BF9-4589-43A2-AA29-C85A585FAC8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9D0BF9-4589-43A2-AA29-C85A585FAC8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9D0BF9-4589-43A2-AA29-C85A585FAC8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A3D09-18DA-4EC4-8B60-E6DF34DD04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B785D-5174-4CCD-884C-6AE1FEBEC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E9019-1B46-447D-9BE7-BCB9F85EB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EC979-04BD-4DBD-B990-AFDF119C1E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4176B-44D3-485E-ADED-910C7E22E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3BD87-BBDA-4DB9-ADE6-05FBB244F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7EB0D-0B0D-400D-97F9-3E1A27285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4C47E-BBCA-4F03-9666-8A3284CC5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45DE5-9ED4-48AE-91CB-72EDDA92E2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4CA8A-638A-4C73-B6CA-F23EB805A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15A12-FE19-4545-9EE9-8359C23A3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8DBE83C-AC71-4CE5-B60F-42FE8C90CB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tp.media.tunerpage.com/wp-content/uploads/2016/04/index-68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1.bp.blogspot.com/-WKBWotq4UlU/VKFcBszjqtI/AAAAAAAACG4/VPYflJQbMIQ/s1600/29computers-articleLarge.jpg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tutorialbd.com/blog/wp-content/uploads/2013/09/inside.jpg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tech.priyo.com/files/tutorial/trouble-shooting-1337786295-article-0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ame 19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5715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1371600" y="762000"/>
            <a:ext cx="68580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1" i="0" u="none" strike="noStrike" kern="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বিসমিল্লাহির রাহমানীর রাহীম</a:t>
            </a:r>
            <a:endParaRPr kumimoji="0" lang="en-US" sz="2800" b="1" i="0" u="none" strike="noStrike" kern="0" cap="none" spc="0" normalizeH="0" baseline="0" noProof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90600" y="2514600"/>
            <a:ext cx="7620000" cy="1523999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BD" sz="13800" b="1" dirty="0" smtClean="0">
                <a:ln w="28575">
                  <a:solidFill>
                    <a:schemeClr val="tx1"/>
                  </a:solidFill>
                  <a:prstDash val="sysDot"/>
                  <a:miter lim="800000"/>
                </a:ln>
                <a:gradFill flip="none" rotWithShape="1">
                  <a:gsLst>
                    <a:gs pos="0">
                      <a:srgbClr val="002060"/>
                    </a:gs>
                    <a:gs pos="21001">
                      <a:srgbClr val="C00000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002060"/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b="1" dirty="0">
              <a:ln w="28575">
                <a:solidFill>
                  <a:schemeClr val="tx1"/>
                </a:solidFill>
                <a:prstDash val="sysDot"/>
                <a:miter lim="800000"/>
              </a:ln>
              <a:gradFill flip="none" rotWithShape="1">
                <a:gsLst>
                  <a:gs pos="0">
                    <a:srgbClr val="002060"/>
                  </a:gs>
                  <a:gs pos="21001">
                    <a:srgbClr val="C00000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002060"/>
                  </a:gs>
                </a:gsLst>
                <a:lin ang="5400000" scaled="0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1" descr="Purple mesh"/>
          <p:cNvSpPr>
            <a:spLocks noChangeArrowheads="1"/>
          </p:cNvSpPr>
          <p:nvPr/>
        </p:nvSpPr>
        <p:spPr bwMode="auto">
          <a:xfrm>
            <a:off x="1752600" y="457200"/>
            <a:ext cx="5638800" cy="78319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 সমাধান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 ০২</a:t>
            </a:r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5402451"/>
            <a:ext cx="8245581" cy="8459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মেইনবোর্ডে পাওয়ার আসছে কিনা দেখ।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5058" name="Picture 2" descr="C:\Users\NIHAD COCHING\Downloads\stock-photo-man-repair-laptop-motherboard-with-screwdriver-1043815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43050"/>
            <a:ext cx="8305800" cy="37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4953000"/>
            <a:ext cx="8245581" cy="1455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মেইনবোর্ডে পাওয়ার যদি না আসে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 সাপ্লাই ইউনিট পরিবর্তন করতে হবে।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1" descr="Purple mesh"/>
          <p:cNvSpPr>
            <a:spLocks noChangeArrowheads="1"/>
          </p:cNvSpPr>
          <p:nvPr/>
        </p:nvSpPr>
        <p:spPr bwMode="auto">
          <a:xfrm>
            <a:off x="1524000" y="381000"/>
            <a:ext cx="5791200" cy="78319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 সমাধান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 ০৩</a:t>
            </a:r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ndex10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23148"/>
            <a:ext cx="4038600" cy="3025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082" name="Picture 2" descr="C:\Users\NIHAD COCHING\Downloads\indexpsp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623148"/>
            <a:ext cx="42672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1" descr="Purple mesh"/>
          <p:cNvSpPr>
            <a:spLocks noChangeArrowheads="1"/>
          </p:cNvSpPr>
          <p:nvPr/>
        </p:nvSpPr>
        <p:spPr bwMode="auto">
          <a:xfrm>
            <a:off x="1752600" y="457200"/>
            <a:ext cx="5715000" cy="78319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জটিল সমাধান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 ০৪</a:t>
            </a:r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5181601"/>
            <a:ext cx="81534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স্থানীয় কোনো সার্ভিস সেন্টারে নিয়ে গিয়ে অভিজ্ঞ কাউকে দেখাতে হবে।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7106" name="Picture 2" descr="C:\Users\NIHAD COCHING\Downloads\stock-photo-man-repairing-computer-under-his-wife-s-975615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676400"/>
            <a:ext cx="41910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07" name="Picture 3" descr="C:\Users\NIHAD COCHING\Downloads\stock-photo-man-fixing-a-computer-793275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76400"/>
            <a:ext cx="38862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Untitled-1589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752600"/>
            <a:ext cx="2971800" cy="24482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1" descr="Bouquet"/>
          <p:cNvSpPr>
            <a:spLocks noChangeArrowheads="1"/>
          </p:cNvSpPr>
          <p:nvPr/>
        </p:nvSpPr>
        <p:spPr bwMode="auto">
          <a:xfrm>
            <a:off x="2438400" y="457200"/>
            <a:ext cx="3886200" cy="851297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1066800" y="4343400"/>
            <a:ext cx="7315200" cy="1828800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পাওয়ার ক্যাবল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lose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কিনা তা 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পরীক্ষা কর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মেইনবোর্ডে পাওয়ার আসছে কিনা তা কীভাবে পরীক্ষা করবে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C00000"/>
          </a:solidFill>
          <a:ln w="28575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" descr="Purple mesh"/>
          <p:cNvSpPr>
            <a:spLocks noChangeArrowheads="1"/>
          </p:cNvSpPr>
          <p:nvPr/>
        </p:nvSpPr>
        <p:spPr bwMode="auto">
          <a:xfrm>
            <a:off x="2438400" y="381000"/>
            <a:ext cx="4038600" cy="851297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3810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– </a:t>
            </a:r>
            <a:r>
              <a:rPr lang="bn-IN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 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index মনিটর এ কোন কিছু দেখা যাচ্ছে না ? নিয়ে নিন সমাধান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447800"/>
            <a:ext cx="5486400" cy="3600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Rectangle 17"/>
          <p:cNvSpPr/>
          <p:nvPr/>
        </p:nvSpPr>
        <p:spPr>
          <a:xfrm>
            <a:off x="457200" y="5029200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চলছে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মনিটর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? 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1" descr="Purple mesh"/>
          <p:cNvSpPr>
            <a:spLocks noChangeArrowheads="1"/>
          </p:cNvSpPr>
          <p:nvPr/>
        </p:nvSpPr>
        <p:spPr bwMode="auto">
          <a:xfrm>
            <a:off x="1752600" y="457200"/>
            <a:ext cx="5334000" cy="78319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 সমাধান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 ০১</a:t>
            </a:r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8130" name="Picture 2" descr="C:\Users\NIHAD COCHING\Downloads\F7RJLQZHD4VNDM0.MEDI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524000"/>
            <a:ext cx="3937000" cy="2952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131" name="Picture 3" descr="C:\Users\NIHAD COCHING\Downloads\000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24000"/>
            <a:ext cx="40386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304800" y="4800600"/>
            <a:ext cx="8458200" cy="1455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মেইন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ক্যাবলটি</a:t>
            </a:r>
            <a:r>
              <a:rPr lang="bn-I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সতর্কতার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খুলে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ফেল</a:t>
            </a:r>
            <a:endParaRPr lang="en-US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1" descr="Purple mesh"/>
          <p:cNvSpPr>
            <a:spLocks noChangeArrowheads="1"/>
          </p:cNvSpPr>
          <p:nvPr/>
        </p:nvSpPr>
        <p:spPr bwMode="auto">
          <a:xfrm>
            <a:off x="1752600" y="381000"/>
            <a:ext cx="5715000" cy="78319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 সমাধান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 ০</a:t>
            </a:r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9154" name="Picture 2" descr="C:\Users\NIHAD COCHING\Downloads\indexps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447800"/>
            <a:ext cx="4007787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533400" y="4191000"/>
            <a:ext cx="8245581" cy="228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স্লট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রেম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সরিয়ে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ফেল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bn-IN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ইরেজার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রেম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bn-I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কানেক্টর</a:t>
            </a:r>
            <a:r>
              <a:rPr lang="bn-I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গুলোকে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ঘষে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পরিস্কার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শক্ত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ব্রাশ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সবগুলো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রেম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স্লটকে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পরিস্কার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04" t="10007" r="5507" b="4808"/>
          <a:stretch/>
        </p:blipFill>
        <p:spPr>
          <a:xfrm>
            <a:off x="4953000" y="1447800"/>
            <a:ext cx="3733800" cy="2561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1" descr="Purple mesh"/>
          <p:cNvSpPr>
            <a:spLocks noChangeArrowheads="1"/>
          </p:cNvSpPr>
          <p:nvPr/>
        </p:nvSpPr>
        <p:spPr bwMode="auto">
          <a:xfrm>
            <a:off x="1828800" y="381000"/>
            <a:ext cx="5791200" cy="78319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 সমাধান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– ০</a:t>
            </a:r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9154" name="Picture 2" descr="C:\Users\NIHAD COCHING\Downloads\indexps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447800"/>
            <a:ext cx="4007787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533400" y="4191001"/>
            <a:ext cx="8245581" cy="2133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৫. </a:t>
            </a:r>
            <a:r>
              <a:rPr lang="bn-I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রেম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ইনস্টল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কম্পিউটারটি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।</a:t>
            </a:r>
          </a:p>
          <a:p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৬.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beep</a:t>
            </a:r>
            <a:r>
              <a:rPr lang="bn-I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শুনতে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রেম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ইনস্টল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কম্পিউটারটি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।</a:t>
            </a:r>
          </a:p>
          <a:p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৭.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beep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রেম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সমস্যাযুক্ত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04" t="10007" r="5507" b="4808"/>
          <a:stretch/>
        </p:blipFill>
        <p:spPr>
          <a:xfrm>
            <a:off x="4953000" y="1447800"/>
            <a:ext cx="3733800" cy="2561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1" descr="Purple mesh"/>
          <p:cNvSpPr>
            <a:spLocks noChangeArrowheads="1"/>
          </p:cNvSpPr>
          <p:nvPr/>
        </p:nvSpPr>
        <p:spPr bwMode="auto">
          <a:xfrm>
            <a:off x="1905000" y="381000"/>
            <a:ext cx="5410200" cy="78319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 সমাধান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 ০</a:t>
            </a:r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3" descr="C:\Users\NIHAD COCHING\Downloads\stock-photo-technician-repairing-computer-hardware-in-the-lab-studio-shot-small-dof-1312827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447800"/>
            <a:ext cx="3819525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533400" y="4724400"/>
            <a:ext cx="8245581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এবারও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Display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আসলে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রেম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লাগাও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।</a:t>
            </a:r>
          </a:p>
          <a:p>
            <a:r>
              <a:rPr lang="bn-I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I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মকে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প্রতিস্থাপন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চেক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bn-I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100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447800"/>
            <a:ext cx="407514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1" descr="Purple mesh"/>
          <p:cNvSpPr>
            <a:spLocks noChangeArrowheads="1"/>
          </p:cNvSpPr>
          <p:nvPr/>
        </p:nvSpPr>
        <p:spPr bwMode="auto">
          <a:xfrm>
            <a:off x="1752600" y="457200"/>
            <a:ext cx="5715000" cy="78319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জটিল সমাধান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 ০</a:t>
            </a:r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5181601"/>
            <a:ext cx="81534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স্থানীয় কোনো সার্ভিস সেন্টারে নিয়ে গিয়ে অভিজ্ঞ কাউকে দেখাতে হবে।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NIHAD COCHING\Downloads\stock-photo-man-repairing-computer-under-his-wife-s-975615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676400"/>
            <a:ext cx="41910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Users\NIHAD COCHING\Downloads\stock-photo-man-fixing-a-computer-793275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76400"/>
            <a:ext cx="38862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8965" y="1"/>
            <a:ext cx="9135035" cy="6991160"/>
          </a:xfrm>
          <a:prstGeom prst="frame">
            <a:avLst>
              <a:gd name="adj1" fmla="val 2056"/>
            </a:avLst>
          </a:prstGeom>
          <a:ln w="38100"/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2590800" y="457200"/>
            <a:ext cx="4267200" cy="990600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48" t="4296" r="3904" b="7474"/>
          <a:stretch/>
        </p:blipFill>
        <p:spPr>
          <a:xfrm rot="16200000">
            <a:off x="5480304" y="2279904"/>
            <a:ext cx="2298192" cy="1981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14800" y="4602540"/>
            <a:ext cx="4800600" cy="12003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তথ্য ও যোগাযোগ প্রযুক্তি</a:t>
            </a:r>
            <a:endPara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-১০ম</a:t>
            </a:r>
            <a:endPara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bn-IN" sz="2400" b="1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2400" b="1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" y="4572000"/>
            <a:ext cx="3810000" cy="150810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 আব্দুল হামিদ</a:t>
            </a:r>
          </a:p>
          <a:p>
            <a:pPr algn="ctr"/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 শিক্ষক (আইসিটি)</a:t>
            </a:r>
          </a:p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শিবপাশা উচ্চ বিদ্যালয়</a:t>
            </a:r>
          </a:p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আজমিরিগঞ্জ, হবিগঞ্জ।</a:t>
            </a:r>
            <a:endPara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IMG_20200712_1957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1949419"/>
            <a:ext cx="2133600" cy="2317781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C00000"/>
          </a:solidFill>
          <a:ln w="28575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 descr="Picture1w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686800" cy="6400800"/>
          </a:xfrm>
          <a:prstGeom prst="rect">
            <a:avLst/>
          </a:prstGeom>
        </p:spPr>
      </p:pic>
      <p:pic>
        <p:nvPicPr>
          <p:cNvPr id="9" name="Picture 7" descr="Untitled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720174"/>
            <a:ext cx="4495800" cy="315662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1" descr="Water droplets"/>
          <p:cNvSpPr>
            <a:spLocks noChangeArrowheads="1"/>
          </p:cNvSpPr>
          <p:nvPr/>
        </p:nvSpPr>
        <p:spPr bwMode="auto">
          <a:xfrm>
            <a:off x="2438400" y="533400"/>
            <a:ext cx="3886200" cy="851297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685800" y="5334000"/>
            <a:ext cx="8001000" cy="838200"/>
          </a:xfrm>
          <a:prstGeom prst="flowChartAlternateProcess">
            <a:avLst/>
          </a:prstGeom>
          <a:solidFill>
            <a:srgbClr val="0070C0"/>
          </a:solidFill>
          <a:ln w="38100"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/>
            <a:endParaRPr lang="bn-IN" sz="28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 algn="ctr"/>
            <a:r>
              <a:rPr lang="en-US" sz="2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কারনে</a:t>
            </a:r>
            <a:r>
              <a:rPr lang="en-U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মনিটর</a:t>
            </a:r>
            <a:r>
              <a:rPr lang="en-U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Clr>
                <a:schemeClr val="tx1"/>
              </a:buClr>
              <a:buSzPts val="4800"/>
              <a:buFont typeface="+mj-lt"/>
              <a:buAutoNum type="arabicPeriod"/>
            </a:pPr>
            <a:endParaRPr lang="en-US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000" y="1447800"/>
            <a:ext cx="85344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নিন্মলিখিত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কারনে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মনিটরে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–</a:t>
            </a:r>
          </a:p>
          <a:p>
            <a:pPr marL="342900" lvl="0" indent="-342900"/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মনিটর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থাকলে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Sleep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মোডে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কানেকশন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মনিটরকে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সঠিকভাবে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হার্ডওয়্যা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1" descr="Water droplets"/>
          <p:cNvSpPr>
            <a:spLocks noChangeArrowheads="1"/>
          </p:cNvSpPr>
          <p:nvPr/>
        </p:nvSpPr>
        <p:spPr bwMode="auto">
          <a:xfrm>
            <a:off x="1752600" y="487918"/>
            <a:ext cx="5715000" cy="57888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</a:t>
            </a:r>
            <a:r>
              <a:rPr lang="bn-BD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</a:t>
            </a:r>
            <a:r>
              <a:rPr lang="en-US" sz="2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জের</a:t>
            </a:r>
            <a:r>
              <a:rPr lang="bn-IN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সম্ভাব্য </a:t>
            </a:r>
            <a:r>
              <a:rPr lang="en-US" sz="2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endParaRPr lang="en-US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 w="38100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1" descr="Purple mesh"/>
          <p:cNvSpPr>
            <a:spLocks noChangeArrowheads="1"/>
          </p:cNvSpPr>
          <p:nvPr/>
        </p:nvSpPr>
        <p:spPr bwMode="auto">
          <a:xfrm>
            <a:off x="2209800" y="381000"/>
            <a:ext cx="4267200" cy="851297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3810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bn-IN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০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 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http://1.bp.blogspot.com/-WKBWotq4UlU/VKFcBszjqtI/AAAAAAAACG4/VPYflJQbMIQ/s1600/29computers-articleLarge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447800"/>
            <a:ext cx="5791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90096" y="5486400"/>
            <a:ext cx="78919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গরম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হঠা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1" descr="Purple mesh"/>
          <p:cNvSpPr>
            <a:spLocks noChangeArrowheads="1"/>
          </p:cNvSpPr>
          <p:nvPr/>
        </p:nvSpPr>
        <p:spPr bwMode="auto">
          <a:xfrm>
            <a:off x="1447800" y="381000"/>
            <a:ext cx="6019800" cy="78319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 সমাধান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 ০১</a:t>
            </a:r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NIHAD COCHING\Downloads\pcf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371600"/>
            <a:ext cx="4016188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inside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524000"/>
            <a:ext cx="3810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533400" y="4191000"/>
            <a:ext cx="8458200" cy="2209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কেবিনেট</a:t>
            </a:r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/কেচিং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খোল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সর্তকতার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সিপিইউ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ফ্যানটি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সরাও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bn-IN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সরানো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1" descr="Purple mesh"/>
          <p:cNvSpPr>
            <a:spLocks noChangeArrowheads="1"/>
          </p:cNvSpPr>
          <p:nvPr/>
        </p:nvSpPr>
        <p:spPr bwMode="auto">
          <a:xfrm>
            <a:off x="1447800" y="359807"/>
            <a:ext cx="6096000" cy="78319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 সমাধান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 ০</a:t>
            </a:r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7346" name="Picture 2" descr="C:\Users\NIHAD COCHING\Downloads\100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95400"/>
            <a:ext cx="3903945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533400" y="4191000"/>
            <a:ext cx="8229599" cy="228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হয়তো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দেখবে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ভেতরে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heat sink – এ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প্রচুর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ধুলোবালি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জমে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চলাচলকে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বাধাগ্রস্থ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৪. Heat sink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ফ্যানটিকে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ভালভাবে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পরিস্কার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পুনরায়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ইনস্টল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কেবিনেটি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কম্পিউটারটি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চালূ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pic>
        <p:nvPicPr>
          <p:cNvPr id="6" name="Picture 9" descr="images1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295400"/>
            <a:ext cx="35052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38100"/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1" descr="Purple mesh"/>
          <p:cNvSpPr>
            <a:spLocks noChangeArrowheads="1"/>
          </p:cNvSpPr>
          <p:nvPr/>
        </p:nvSpPr>
        <p:spPr bwMode="auto">
          <a:xfrm>
            <a:off x="457200" y="609600"/>
            <a:ext cx="8305800" cy="578882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bn-IN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ভাল রাখার প্রয়োজনীয় কিছু টিপস</a:t>
            </a:r>
            <a:r>
              <a:rPr lang="en-U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685800" y="1929348"/>
            <a:ext cx="8001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bn-IN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১.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প্রতি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১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বা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২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মাস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পর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পর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কম্পিউটার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খুলে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সব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parts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মুছে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নতুন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করে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লাগিয়ে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দিন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  <a:endParaRPr kumimoji="0" lang="en-US" sz="2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২. Ram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খুলে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পাতলা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তুলো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দ্বারা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মুছে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নতুন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করে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লাগিয়ে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endParaRPr kumimoji="0" lang="bn-IN" sz="2400" b="1" i="0" u="sng" strike="noStrike" cap="none" normalizeH="0" baseline="0" dirty="0" smtClean="0">
              <a:ln>
                <a:noFill/>
              </a:ln>
              <a:solidFill>
                <a:srgbClr val="0404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n-IN" sz="2400" b="1" u="sng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  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নিন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  <a:endParaRPr kumimoji="0" lang="en-US" sz="2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৩.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কম্পিউটারের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উপর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কোন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ভারী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কিছু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রাখবেন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না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  <a:endParaRPr kumimoji="0" lang="en-US" sz="2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৪.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রাতে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ঘুমাবার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সময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়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কম্পিউটার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shut down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করে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দিন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  <a:endParaRPr kumimoji="0" lang="en-US" sz="2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৫.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বিদু্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ৎ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চলে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গেলে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যেন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কম্পিউটার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বন্ধ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না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হয়ে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যায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়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সে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endParaRPr kumimoji="0" lang="bn-IN" sz="2400" b="1" i="0" u="sng" strike="noStrike" cap="none" normalizeH="0" baseline="0" dirty="0" smtClean="0">
              <a:ln>
                <a:noFill/>
              </a:ln>
              <a:solidFill>
                <a:srgbClr val="0404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n-IN" sz="2400" b="1" u="sng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  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জন্য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UPS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ব্যবহার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করা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উচি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ৎ।</a:t>
            </a:r>
            <a:endParaRPr kumimoji="0" lang="en-US" sz="2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৬.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কম্পিউটার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VIRUS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দূর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করার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জন্য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অ্যান্টিভাইরাস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endParaRPr kumimoji="0" lang="bn-IN" sz="2400" b="1" i="0" u="sng" strike="noStrike" cap="none" normalizeH="0" baseline="0" dirty="0" smtClean="0">
              <a:ln>
                <a:noFill/>
              </a:ln>
              <a:solidFill>
                <a:srgbClr val="0404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n-IN" sz="2400" b="1" u="sng" dirty="0" smtClean="0"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  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ব্যবহার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করা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উচি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ৎ।</a:t>
            </a:r>
            <a:endParaRPr kumimoji="0" lang="en-US" sz="2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38100"/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1" descr="Purple mesh"/>
          <p:cNvSpPr>
            <a:spLocks noChangeArrowheads="1"/>
          </p:cNvSpPr>
          <p:nvPr/>
        </p:nvSpPr>
        <p:spPr bwMode="auto">
          <a:xfrm>
            <a:off x="533400" y="640318"/>
            <a:ext cx="8305800" cy="578882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bn-IN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ভাল রাখার প্রয়োজনীয় কিছু টিপস</a:t>
            </a:r>
            <a:r>
              <a:rPr lang="en-U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57200" y="1828800"/>
            <a:ext cx="8305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৭.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কম্পিউটারকে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আলো-বাতাসপূর্ণ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জায়গায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়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রাখুন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৮.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প্রতিদিন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মনিটর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,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বিশেষ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করে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LCD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মনিটর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একবার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করে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endParaRPr kumimoji="0" lang="bn-IN" sz="2400" b="1" i="0" u="sng" strike="noStrike" cap="none" normalizeH="0" baseline="0" dirty="0" smtClean="0">
              <a:ln>
                <a:noFill/>
              </a:ln>
              <a:solidFill>
                <a:srgbClr val="040404"/>
              </a:solidFill>
              <a:effectLst/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n-IN" sz="2400" b="1" u="sng" dirty="0" smtClean="0">
                <a:solidFill>
                  <a:srgbClr val="040404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  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মুছে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রাখবেন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  <a:endParaRPr kumimoji="0" lang="en-US" sz="2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৯.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অনেকে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কম্পিউটার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চলার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সময়ও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CPU-র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উপর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আলাদা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endParaRPr kumimoji="0" lang="bn-IN" sz="2400" b="1" i="0" u="sng" strike="noStrike" cap="none" normalizeH="0" baseline="0" dirty="0" smtClean="0">
              <a:ln>
                <a:noFill/>
              </a:ln>
              <a:solidFill>
                <a:srgbClr val="040404"/>
              </a:solidFill>
              <a:effectLst/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n-IN" sz="2400" b="1" u="sng" dirty="0" smtClean="0">
                <a:solidFill>
                  <a:srgbClr val="040404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  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পর্দা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দিয়ে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রাখেন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,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যাতে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ময়লা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প্রবেশ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না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করে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।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এতে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endParaRPr kumimoji="0" lang="bn-IN" sz="2400" b="1" i="0" u="sng" strike="noStrike" cap="none" normalizeH="0" baseline="0" dirty="0" smtClean="0">
              <a:ln>
                <a:noFill/>
              </a:ln>
              <a:solidFill>
                <a:srgbClr val="040404"/>
              </a:solidFill>
              <a:effectLst/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n-IN" sz="2400" b="1" u="sng" dirty="0" smtClean="0">
                <a:solidFill>
                  <a:srgbClr val="040404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 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আরও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ক্ষতিই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হয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়।</a:t>
            </a:r>
            <a:endParaRPr kumimoji="0" lang="en-US" sz="2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১০.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নিয়মিত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‘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কুলিং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ফ্যান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’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মুছে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পরিষ্কার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করে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রাখুন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  <a:endParaRPr kumimoji="0" lang="en-US" sz="2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১১.ঘন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ঘন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windows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সেটআপ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দিবেন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না।এতে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endParaRPr kumimoji="0" lang="bn-IN" sz="2400" b="1" i="0" u="sng" strike="noStrike" cap="none" normalizeH="0" baseline="0" dirty="0" smtClean="0">
              <a:ln>
                <a:noFill/>
              </a:ln>
              <a:solidFill>
                <a:srgbClr val="040404"/>
              </a:solidFill>
              <a:effectLst/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n-IN" sz="2400" b="1" u="sng" dirty="0" smtClean="0">
                <a:solidFill>
                  <a:srgbClr val="040404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  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কম্পিউটারের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তাৎক্ষনিক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গতি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বাড়লেও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পরবর্তীতে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endParaRPr kumimoji="0" lang="bn-IN" sz="2400" b="1" i="0" u="sng" strike="noStrike" cap="none" normalizeH="0" baseline="0" dirty="0" smtClean="0">
              <a:ln>
                <a:noFill/>
              </a:ln>
              <a:solidFill>
                <a:srgbClr val="040404"/>
              </a:solidFill>
              <a:effectLst/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n-IN" sz="2400" b="1" u="sng" dirty="0" smtClean="0">
                <a:solidFill>
                  <a:srgbClr val="040404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 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মাদারবোর্ড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  এ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সমস্যা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হতে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পারে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40404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  <a:endParaRPr kumimoji="0" lang="en-US" sz="2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38100"/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7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1" y="1725446"/>
            <a:ext cx="4191000" cy="23893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1" descr="Purple mesh"/>
          <p:cNvSpPr>
            <a:spLocks noChangeArrowheads="1"/>
          </p:cNvSpPr>
          <p:nvPr/>
        </p:nvSpPr>
        <p:spPr bwMode="auto">
          <a:xfrm>
            <a:off x="2882900" y="436007"/>
            <a:ext cx="3060700" cy="91940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8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8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685800" y="4419600"/>
            <a:ext cx="8001000" cy="1752600"/>
          </a:xfrm>
          <a:prstGeom prst="flowChartAlternateProcess">
            <a:avLst/>
          </a:prstGeom>
          <a:solidFill>
            <a:schemeClr val="bg1"/>
          </a:solidFill>
          <a:ln w="381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Tx/>
              <a:buAutoNum type="arabicPeriod"/>
            </a:pP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14350" indent="-514350"/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 ট্রাবলশুটিং 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 কী বুঝায়? 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কোন্‌ যন্ত্রের ক্ষেত্রে ট্রাবলশুটিং বেশি প্রয়োজন হয়?</a:t>
            </a:r>
            <a:endParaRPr lang="bn-BD" sz="28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 কয় ধরণের সমস্যা হতে পারে?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endParaRPr lang="en-US" sz="2800" b="1" dirty="0" smtClean="0">
              <a:solidFill>
                <a:srgbClr val="1F20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14350" indent="-514350">
              <a:buClr>
                <a:schemeClr val="tx1"/>
              </a:buClr>
              <a:buSzPts val="4800"/>
              <a:buFont typeface="+mj-lt"/>
              <a:buAutoNum type="arabicPeriod"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chemeClr val="accent2">
              <a:lumMod val="75000"/>
            </a:schemeClr>
          </a:solidFill>
          <a:ln w="381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images ncc-0017   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758835"/>
            <a:ext cx="4114800" cy="27369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1"/>
          <p:cNvSpPr>
            <a:spLocks noChangeArrowheads="1"/>
          </p:cNvSpPr>
          <p:nvPr/>
        </p:nvSpPr>
        <p:spPr bwMode="auto">
          <a:xfrm>
            <a:off x="2286000" y="304800"/>
            <a:ext cx="4495800" cy="1123712"/>
          </a:xfrm>
          <a:prstGeom prst="roundRect">
            <a:avLst>
              <a:gd name="adj" fmla="val 16667"/>
            </a:avLst>
          </a:prstGeom>
          <a:solidFill>
            <a:srgbClr val="33CCCC"/>
          </a:solidFill>
          <a:ln w="5715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 descr="diving_1024x768"/>
          <p:cNvSpPr>
            <a:spLocks noChangeArrowheads="1"/>
          </p:cNvSpPr>
          <p:nvPr/>
        </p:nvSpPr>
        <p:spPr bwMode="auto">
          <a:xfrm>
            <a:off x="381000" y="4724400"/>
            <a:ext cx="8305800" cy="1524000"/>
          </a:xfrm>
          <a:prstGeom prst="roundRect">
            <a:avLst>
              <a:gd name="adj" fmla="val 28491"/>
            </a:avLst>
          </a:prstGeom>
          <a:solidFill>
            <a:srgbClr val="002060"/>
          </a:solidFill>
          <a:ln w="2540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/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 ট্রাবলশুটিং সম্পর্কে ধারণা থাকা প্রয়োজন কেন-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ame 19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chemeClr val="bg1"/>
          </a:solidFill>
          <a:ln w="57150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ound Single Corner Rectangle 4"/>
          <p:cNvSpPr/>
          <p:nvPr/>
        </p:nvSpPr>
        <p:spPr>
          <a:xfrm>
            <a:off x="1066800" y="4648200"/>
            <a:ext cx="6716423" cy="1447800"/>
          </a:xfrm>
          <a:prstGeom prst="flowChartAlternateProcess">
            <a:avLst/>
          </a:prstGeom>
          <a:pattFill prst="pct5">
            <a:fgClr>
              <a:schemeClr val="bg1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NIHAD COCHING\Downloads\indexpsp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533400"/>
            <a:ext cx="54864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447800" y="228600"/>
            <a:ext cx="6096000" cy="6477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00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066800"/>
            <a:ext cx="37338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0000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3581400"/>
            <a:ext cx="39624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1005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" y="1066800"/>
            <a:ext cx="4000500" cy="2349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index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800" y="3505200"/>
            <a:ext cx="3780118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ound Single Corner Rectangle 4"/>
          <p:cNvSpPr/>
          <p:nvPr/>
        </p:nvSpPr>
        <p:spPr>
          <a:xfrm>
            <a:off x="609600" y="5943600"/>
            <a:ext cx="7924800" cy="495300"/>
          </a:xfrm>
          <a:prstGeom prst="flowChartAlternateProcess">
            <a:avLst/>
          </a:prstGeom>
          <a:pattFill prst="pct5">
            <a:fgClr>
              <a:schemeClr val="bg1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ছবিগুলোর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পারছ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0000"/>
          </a:solidFill>
          <a:ln w="28575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picccccccccccccc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686800" cy="632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index2000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447800"/>
            <a:ext cx="4114800" cy="4620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990600" y="533400"/>
            <a:ext cx="4419600" cy="851297"/>
          </a:xfrm>
          <a:prstGeom prst="flowChartAlternateProcess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76200" y="5486400"/>
            <a:ext cx="6858000" cy="761999"/>
          </a:xfrm>
          <a:prstGeom prst="flowChartAlternateProcess">
            <a:avLst/>
          </a:prstGeom>
          <a:noFill/>
          <a:ln w="57150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ট্রাবলশুটিং</a:t>
            </a:r>
            <a:r>
              <a:rPr lang="bn-BD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chemeClr val="accent5">
              <a:lumMod val="75000"/>
            </a:schemeClr>
          </a:solidFill>
          <a:ln w="38100"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457200"/>
            <a:ext cx="4572000" cy="92333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elaxedModerately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1000" y="1752600"/>
            <a:ext cx="6248400" cy="5715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----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110532" y="2514600"/>
            <a:ext cx="7034916" cy="72455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ট্রাবলশুটিং কী তা বলতে পারবে।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066800" y="3124200"/>
            <a:ext cx="6781800" cy="762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সিস্টেম চালু না হওয়ার কারন বলতে পারবে।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143000" y="4419600"/>
            <a:ext cx="7696200" cy="762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bn-I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bn-BD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 সম্পর্কিত ট্রাবলশুটিং সম্পর্কে ব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লতে</a:t>
            </a:r>
            <a:r>
              <a:rPr lang="bn-I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143000" y="3657600"/>
            <a:ext cx="7613275" cy="8763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ট্রাবলশুটিং সম্পর্কে ব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লতে</a:t>
            </a:r>
            <a:r>
              <a:rPr lang="bn-BD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পারবে। 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1" descr="Purple mesh"/>
          <p:cNvSpPr>
            <a:spLocks noChangeArrowheads="1"/>
          </p:cNvSpPr>
          <p:nvPr/>
        </p:nvSpPr>
        <p:spPr bwMode="auto">
          <a:xfrm>
            <a:off x="1676400" y="381000"/>
            <a:ext cx="5867400" cy="783193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Troubleshooting </a:t>
            </a:r>
            <a:r>
              <a:rPr lang="bn-BD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 </a:t>
            </a:r>
            <a:r>
              <a:rPr 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4563070"/>
            <a:ext cx="7467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ট্রাবলশুটিং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কথাটি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ল্যাপটপ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পরিচালনায় প্রাপ্ত বিভিন্ন সমস্যা নির্ণয় করে সেগুলোর উপযুক্ত সমাধান করার পদ্ধতিই হল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Troubleshooting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।”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nnnnnccc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371600"/>
            <a:ext cx="5486400" cy="30990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38100"/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" descr="Purple mesh"/>
          <p:cNvSpPr>
            <a:spLocks noChangeArrowheads="1"/>
          </p:cNvSpPr>
          <p:nvPr/>
        </p:nvSpPr>
        <p:spPr bwMode="auto">
          <a:xfrm>
            <a:off x="1600200" y="457200"/>
            <a:ext cx="5943600" cy="715089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ট্রাবলশুটিং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1305580"/>
            <a:ext cx="670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ট্রাবলশুটিং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মুলতঃ</a:t>
            </a:r>
            <a:r>
              <a:rPr lang="bn-BD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দুই ধরণের হতে পারে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0" y="1752600"/>
            <a:ext cx="259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bn-BD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জটিল সমস্যা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1828800"/>
            <a:ext cx="289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bn-BD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 সমস্যা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2441033"/>
            <a:ext cx="373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 ব্যবহারকারী নিজেই ঠিক করতে পারে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29200" y="2369403"/>
            <a:ext cx="35741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 অভিজ্ঞ কারও মাধ্যমে ঠিক করতে হয়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352800"/>
            <a:ext cx="41021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3429000"/>
            <a:ext cx="41910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1" descr="Purple mesh"/>
          <p:cNvSpPr>
            <a:spLocks noChangeArrowheads="1"/>
          </p:cNvSpPr>
          <p:nvPr/>
        </p:nvSpPr>
        <p:spPr bwMode="auto">
          <a:xfrm>
            <a:off x="2743200" y="457200"/>
            <a:ext cx="4267200" cy="851297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3810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– ১ 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NIHAD COCHING\Downloads\computer-proble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524000"/>
            <a:ext cx="3581400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1" descr="Purple mesh"/>
          <p:cNvSpPr>
            <a:spLocks noChangeArrowheads="1"/>
          </p:cNvSpPr>
          <p:nvPr/>
        </p:nvSpPr>
        <p:spPr bwMode="auto">
          <a:xfrm>
            <a:off x="1447800" y="5486400"/>
            <a:ext cx="6172200" cy="851297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bn-IN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সিস্টেম চালু হচ্ছে না। </a:t>
            </a:r>
            <a:endParaRPr lang="en-US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http://tech.priyo.com/files/styles/width640px/public/tutorial/trouble-shooting-1337786295-article-0.jpg?itok=tuCPSg71">
            <a:hlinkClick r:id="rId3" tooltip="&quot;নিজেই কম্পিউটার বা ল্যাপটপের ট্রাবলশুটিং করুন&quot;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600200"/>
            <a:ext cx="3962400" cy="350520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1" descr="Purple mesh"/>
          <p:cNvSpPr>
            <a:spLocks noChangeArrowheads="1"/>
          </p:cNvSpPr>
          <p:nvPr/>
        </p:nvSpPr>
        <p:spPr bwMode="auto">
          <a:xfrm>
            <a:off x="1524000" y="457200"/>
            <a:ext cx="6248400" cy="78319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 সমাধান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 ০১</a:t>
            </a:r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loosecables_smps-300x19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676400"/>
            <a:ext cx="3810000" cy="2438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609600" y="4648200"/>
            <a:ext cx="822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সিপিইউর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মেইন পাওয়ার ক্যাবলের সংযোগটি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loose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কিনা দেখতে হবে।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Loose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হলে টাইট করে নিতে হবে।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 সব কানেকশন গুলো ঠিক ভাবে আছে কিনা তাও দেখে নিন।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4034" name="Picture 2" descr="C:\Users\NIHAD COCHING\Downloads\indexps--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24000"/>
            <a:ext cx="40640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2803</TotalTime>
  <Words>795</Words>
  <Application>Microsoft Office PowerPoint</Application>
  <PresentationFormat>On-screen Show (4:3)</PresentationFormat>
  <Paragraphs>120</Paragraphs>
  <Slides>29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>HARUNSIR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HARUNSIR</dc:creator>
  <cp:lastModifiedBy>HP</cp:lastModifiedBy>
  <cp:revision>363</cp:revision>
  <dcterms:created xsi:type="dcterms:W3CDTF">2015-05-05T06:43:27Z</dcterms:created>
  <dcterms:modified xsi:type="dcterms:W3CDTF">2021-02-23T12:20:05Z</dcterms:modified>
</cp:coreProperties>
</file>