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5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2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8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3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8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3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2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6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AEE04-7E9C-4332-8B45-0ACB799C7E99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36AB-30B4-4C23-BD3C-056EA7D6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3032" y="1730477"/>
            <a:ext cx="6843251" cy="3441290"/>
          </a:xfrm>
          <a:prstGeom prst="rect">
            <a:avLst/>
          </a:prstGeom>
          <a:noFill/>
          <a:ln>
            <a:solidFill>
              <a:srgbClr val="F8FDE0"/>
            </a:solidFill>
          </a:ln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স্বাগতম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758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988" y="403122"/>
            <a:ext cx="5771535" cy="10520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anose="02000000000000000000"/>
              </a:rPr>
              <a:t>জোড়ায়</a:t>
            </a:r>
            <a:r>
              <a:rPr lang="en-US" sz="6000" b="1" dirty="0" smtClean="0">
                <a:latin typeface="NikoshBAN" panose="02000000000000000000"/>
              </a:rPr>
              <a:t> </a:t>
            </a:r>
            <a:r>
              <a:rPr lang="en-US" sz="6000" b="1" dirty="0" err="1" smtClean="0">
                <a:latin typeface="NikoshBAN" panose="02000000000000000000"/>
              </a:rPr>
              <a:t>কাজ</a:t>
            </a:r>
            <a:endParaRPr lang="en-US" sz="6000" b="1" dirty="0"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796" y="3952256"/>
            <a:ext cx="1056731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গো-খাদ্যকে কয়ভাগে ভাগ করা যায় এবং কি কি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56" y="1698827"/>
            <a:ext cx="4660490" cy="2009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78484" y="1686841"/>
            <a:ext cx="261962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সময়ঃ৫মিনিট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3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4889" y="422477"/>
            <a:ext cx="423866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10800000">
            <a:off x="5260258" y="1484671"/>
            <a:ext cx="1012723" cy="589935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12026" y="2213469"/>
            <a:ext cx="6282813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61188" y="2213469"/>
            <a:ext cx="9832" cy="4117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045679" y="2213469"/>
            <a:ext cx="9832" cy="4117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15094" y="2625213"/>
            <a:ext cx="231185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85558" y="2625213"/>
            <a:ext cx="78258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71" y="3493217"/>
            <a:ext cx="2962275" cy="154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56" y="3493217"/>
            <a:ext cx="2969189" cy="154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6636775" y="5353701"/>
            <a:ext cx="528483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২০%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4130" y="5353701"/>
            <a:ext cx="5761704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ওসতেজ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বাযুরোধী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আবস্থায়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5434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760" y="707611"/>
            <a:ext cx="597311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0528" y="1818968"/>
            <a:ext cx="585757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১।দীঘ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অক্ষুণ্ণ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2088" y="2487846"/>
            <a:ext cx="981014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আবহাওয়াতেও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2760" y="3127018"/>
            <a:ext cx="101272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৩।সইলেজ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সর্ব্বোচ্চ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2760" y="3853654"/>
            <a:ext cx="925215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৪।যে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গবাদি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128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69108" y="550605"/>
            <a:ext cx="4837471" cy="13568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anose="02000000000000000000"/>
              </a:rPr>
              <a:t>দলীয়</a:t>
            </a:r>
            <a:r>
              <a:rPr lang="en-US" sz="6600" b="1" dirty="0">
                <a:latin typeface="NikoshBAN" panose="02000000000000000000"/>
              </a:rPr>
              <a:t> </a:t>
            </a:r>
            <a:r>
              <a:rPr lang="en-US" sz="6600" b="1" dirty="0" err="1">
                <a:latin typeface="NikoshBAN" panose="02000000000000000000"/>
              </a:rPr>
              <a:t>কাজ</a:t>
            </a:r>
            <a:endParaRPr lang="en-US" sz="6600" b="1" dirty="0"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2549" y="4400003"/>
            <a:ext cx="817914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ঘাস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সাইলেজের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40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70" y="2128881"/>
            <a:ext cx="4842387" cy="2271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5348" y="998197"/>
            <a:ext cx="241604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সময়ঃ১০মিনিট।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934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64077" y="353961"/>
            <a:ext cx="3824749" cy="11012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anose="02000000000000000000"/>
              </a:rPr>
              <a:t>মূল্যায়ন</a:t>
            </a:r>
            <a:endParaRPr lang="en-US" sz="6000" b="1" dirty="0"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9218" y="2372177"/>
            <a:ext cx="51715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১।প্রশ্নঃগো-খাদ্য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কত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প্রকার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?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218" y="3175411"/>
            <a:ext cx="80554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২।প্রশ্নঃআঁশজাতীয়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খাদ্যের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একটি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উদাহরন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দাও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9218" y="4010346"/>
            <a:ext cx="722665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৩।প্রশ্নঃকাঁচা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ঘাস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সংরক্ষনের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উপায়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কয়টি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?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9218" y="4797865"/>
            <a:ext cx="64876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৪।প্রশ্নঃসাইলেজের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একটি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সুবিধা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বলো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।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0551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69110" y="711210"/>
            <a:ext cx="5279922" cy="14256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anose="02000000000000000000"/>
              </a:rPr>
              <a:t>বাড়ীর</a:t>
            </a:r>
            <a:r>
              <a:rPr lang="en-US" sz="6600" b="1" dirty="0" smtClean="0">
                <a:latin typeface="NikoshBAN" panose="02000000000000000000"/>
              </a:rPr>
              <a:t> </a:t>
            </a:r>
            <a:r>
              <a:rPr lang="en-US" sz="6600" b="1" dirty="0" err="1" smtClean="0">
                <a:latin typeface="NikoshBAN" panose="02000000000000000000"/>
              </a:rPr>
              <a:t>কাজ</a:t>
            </a:r>
            <a:endParaRPr lang="en-US" sz="6600" b="1" dirty="0"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116" y="3656441"/>
            <a:ext cx="1133659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/>
              </a:rPr>
              <a:t>আঁশ জাতীয় খাদ্য গবাদিপশুর বৃদ্ধি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/>
              </a:rPr>
              <a:t>,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/>
              </a:rPr>
              <a:t>ক্ষয়পূরনের</a:t>
            </a:r>
            <a:endParaRPr lang="en-US" sz="40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/>
              </a:rPr>
              <a:t>জন্য আবশ্যক – ব্যাখ্যা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/>
              </a:rPr>
              <a:t>কর। </a:t>
            </a:r>
            <a:endParaRPr lang="en-US" sz="4000" b="1" dirty="0">
              <a:solidFill>
                <a:srgbClr val="002060"/>
              </a:solidFill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b="12181"/>
          <a:stretch/>
        </p:blipFill>
        <p:spPr>
          <a:xfrm>
            <a:off x="9114503" y="68826"/>
            <a:ext cx="2369576" cy="2710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2004" r="17250" b="2103"/>
          <a:stretch/>
        </p:blipFill>
        <p:spPr>
          <a:xfrm>
            <a:off x="983226" y="102660"/>
            <a:ext cx="2054942" cy="23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6389" y="816076"/>
            <a:ext cx="8160772" cy="4817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315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ধন্যবাদ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8143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05" y="2790799"/>
            <a:ext cx="5072312" cy="2728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86" y="2790799"/>
            <a:ext cx="4188507" cy="272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2343663" y="889994"/>
            <a:ext cx="7951908" cy="1290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/>
              </a:rPr>
              <a:t>শিক্ষক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পরিচিতি</a:t>
            </a:r>
            <a:endParaRPr lang="en-US" sz="5400" b="1" dirty="0" smtClean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27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21858" y="530942"/>
            <a:ext cx="6853084" cy="117987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/>
              </a:rPr>
              <a:t>পাঠ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পরিচিতি</a:t>
            </a:r>
            <a:endParaRPr lang="en-US" sz="6000" b="1" dirty="0">
              <a:latin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07227" y="2081442"/>
            <a:ext cx="4663100" cy="343445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/>
              </a:rPr>
              <a:t>বিষয়ঃকৃষিশিক্ষা</a:t>
            </a:r>
            <a:r>
              <a:rPr lang="en-US" sz="3600" b="1" dirty="0">
                <a:solidFill>
                  <a:srgbClr val="FF0000"/>
                </a:solidFill>
                <a:latin typeface="NikoshBAN"/>
              </a:rPr>
              <a:t>।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/>
              </a:rPr>
              <a:t>শ্রেণিঃনবম-দশম</a:t>
            </a:r>
            <a:r>
              <a:rPr lang="en-US" sz="2800" b="1" dirty="0">
                <a:solidFill>
                  <a:srgbClr val="002060"/>
                </a:solidFill>
                <a:latin typeface="NikoshBAN"/>
              </a:rPr>
              <a:t>।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/>
              </a:rPr>
              <a:t>অধ্যায়ঃদ্বিতীয়</a:t>
            </a:r>
            <a:r>
              <a:rPr lang="en-US" sz="2800" b="1" dirty="0" smtClean="0">
                <a:solidFill>
                  <a:srgbClr val="002060"/>
                </a:solidFill>
                <a:latin typeface="NikoshBAN"/>
              </a:rPr>
              <a:t>।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/>
              </a:rPr>
              <a:t>পরিচ্ছেদঃঅষ্টম</a:t>
            </a:r>
            <a:r>
              <a:rPr lang="en-US" sz="2800" b="1" dirty="0" smtClean="0">
                <a:solidFill>
                  <a:srgbClr val="002060"/>
                </a:solidFill>
                <a:latin typeface="NikoshBAN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NikoshBAN"/>
              </a:rPr>
              <a:t>সময়ঃ৪৫ </a:t>
            </a:r>
            <a:r>
              <a:rPr lang="en-US" sz="2400" b="1" dirty="0" err="1">
                <a:solidFill>
                  <a:srgbClr val="C00000"/>
                </a:solidFill>
                <a:latin typeface="NikoshBAN"/>
              </a:rPr>
              <a:t>মিনিট</a:t>
            </a:r>
            <a:r>
              <a:rPr lang="en-US" sz="2400" b="1" dirty="0">
                <a:solidFill>
                  <a:srgbClr val="C00000"/>
                </a:solidFill>
                <a:latin typeface="NikoshBAN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61" y="2081441"/>
            <a:ext cx="2779918" cy="343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7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1460" y="589624"/>
            <a:ext cx="849142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ছবি গুলো দেখ ও চিন্তা করে বল-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4" y="1501874"/>
            <a:ext cx="3303638" cy="1919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566" y="1613706"/>
            <a:ext cx="3274141" cy="1919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021" y="1610026"/>
            <a:ext cx="3608438" cy="1962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FD6DA-6A84-439C-916C-1677D292A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2" y="4301047"/>
            <a:ext cx="3303638" cy="1823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62E61-8CA1-4DEB-8B8C-A498E2A1D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66" y="4351643"/>
            <a:ext cx="3500285" cy="1709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7715790" y="6061297"/>
            <a:ext cx="436209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গবাদিপশুর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খাদ্য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হিসাবে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02997" y="3777827"/>
            <a:ext cx="17379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কাঁচা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ঘাস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3480" y="3572781"/>
            <a:ext cx="76495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খড়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8331" y="3680939"/>
            <a:ext cx="91082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খৈল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5177" y="6218903"/>
            <a:ext cx="194155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গমের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ভূসি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6610" y="6218903"/>
            <a:ext cx="20681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চালের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কূড়া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4959" y="4929121"/>
            <a:ext cx="322006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36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639" y="4895839"/>
            <a:ext cx="540083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bn-BD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গবাদিপশুর খাদ্য। </a:t>
            </a:r>
          </a:p>
        </p:txBody>
      </p:sp>
      <p:sp>
        <p:nvSpPr>
          <p:cNvPr id="5" name="Curved Down Ribbon 4"/>
          <p:cNvSpPr/>
          <p:nvPr/>
        </p:nvSpPr>
        <p:spPr>
          <a:xfrm>
            <a:off x="1632157" y="135426"/>
            <a:ext cx="8534400" cy="1927123"/>
          </a:xfrm>
          <a:prstGeom prst="ellipseRibbon">
            <a:avLst>
              <a:gd name="adj1" fmla="val 17857"/>
              <a:gd name="adj2" fmla="val 50000"/>
              <a:gd name="adj3" fmla="val 1250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/>
              </a:rPr>
              <a:t>আজকের</a:t>
            </a:r>
            <a:r>
              <a:rPr lang="en-US" sz="4800" b="1" dirty="0">
                <a:latin typeface="NikoshBAN" panose="02000000000000000000"/>
              </a:rPr>
              <a:t> </a:t>
            </a:r>
            <a:r>
              <a:rPr lang="en-US" sz="4800" b="1" dirty="0" err="1">
                <a:latin typeface="NikoshBAN" panose="02000000000000000000"/>
              </a:rPr>
              <a:t>পাঠ</a:t>
            </a:r>
            <a:endParaRPr lang="en-US" sz="4800" b="1" dirty="0">
              <a:latin typeface="NikoshBAN" panose="0200000000000000000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57" y="2191168"/>
            <a:ext cx="8534400" cy="2487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161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19948" y="432620"/>
            <a:ext cx="5201265" cy="1130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anose="02000000000000000000"/>
              </a:rPr>
              <a:t>শিখনফল</a:t>
            </a:r>
            <a:endParaRPr lang="en-US" sz="6000" b="1" dirty="0">
              <a:latin typeface="NikoshBAN" panose="0200000000000000000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9232" y="1946477"/>
            <a:ext cx="57903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 শিক্ষার্থীরা -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231" y="2845150"/>
            <a:ext cx="661912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গো-খাদ্যের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সংজ্ঞা দিতে পারবে।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9231" y="3632253"/>
            <a:ext cx="90801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/>
              </a:rPr>
              <a:t>২।</a:t>
            </a:r>
            <a:r>
              <a:rPr lang="bn-BD" sz="3200" b="1" dirty="0" smtClean="0">
                <a:latin typeface="NikoshBAN" panose="02000000000000000000"/>
              </a:rPr>
              <a:t>গবাদিপশুর </a:t>
            </a:r>
            <a:r>
              <a:rPr lang="bn-BD" sz="3200" b="1" dirty="0">
                <a:latin typeface="NikoshBAN" panose="02000000000000000000"/>
              </a:rPr>
              <a:t>খাদ্যের শ্রেবিভাগ করতে </a:t>
            </a:r>
            <a:r>
              <a:rPr lang="bn-BD" sz="3200" b="1" dirty="0" smtClean="0">
                <a:latin typeface="NikoshBAN" panose="02000000000000000000"/>
              </a:rPr>
              <a:t>পারবে। </a:t>
            </a:r>
            <a:endParaRPr lang="bn-BD" sz="3200" b="1" dirty="0">
              <a:latin typeface="NikoshBAN" panose="020000000000000000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9231" y="4419357"/>
            <a:ext cx="931944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739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0" y="1455172"/>
            <a:ext cx="3320738" cy="207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24" y="1455172"/>
            <a:ext cx="3619500" cy="207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870" y="1455171"/>
            <a:ext cx="3546764" cy="207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F07584-CA22-426D-B5C5-2D3010B088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38381" r="60000" b="11974"/>
          <a:stretch/>
        </p:blipFill>
        <p:spPr>
          <a:xfrm>
            <a:off x="581040" y="3795250"/>
            <a:ext cx="3399112" cy="211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3795250"/>
            <a:ext cx="3352800" cy="211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84302" y="3696928"/>
            <a:ext cx="3629332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প্রাণী বেঁচে থাকার জন্য যা দেহে আহার্যরূপে গৃহীত হয় এবং পরিপাক, শোষণ ও বিপাকের মাধ্যমে দেহে ব্যবহৃত হয় বা শক্তি উৎপাদন করে তাকে গো-খাদ্য বলে।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2155" y="373661"/>
            <a:ext cx="962578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9" name="Oval 8"/>
          <p:cNvSpPr/>
          <p:nvPr/>
        </p:nvSpPr>
        <p:spPr>
          <a:xfrm>
            <a:off x="1442884" y="6096000"/>
            <a:ext cx="3699387" cy="5653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/>
              </a:rPr>
              <a:t>গো-খাদ্য</a:t>
            </a:r>
            <a:r>
              <a:rPr lang="en-US" sz="2800" b="1" dirty="0" smtClean="0">
                <a:latin typeface="NikoshBAN" panose="02000000000000000000"/>
              </a:rPr>
              <a:t>।</a:t>
            </a:r>
            <a:endParaRPr lang="en-US" sz="28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410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1290" y="580103"/>
            <a:ext cx="5368413" cy="11503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anose="02000000000000000000"/>
              </a:rPr>
              <a:t>একক</a:t>
            </a:r>
            <a:r>
              <a:rPr lang="en-US" sz="6600" b="1" dirty="0" smtClean="0">
                <a:latin typeface="NikoshBAN" panose="02000000000000000000"/>
              </a:rPr>
              <a:t> </a:t>
            </a:r>
            <a:r>
              <a:rPr lang="en-US" sz="6600" b="1" dirty="0" err="1" smtClean="0">
                <a:latin typeface="NikoshBAN" panose="02000000000000000000"/>
              </a:rPr>
              <a:t>কাজ</a:t>
            </a:r>
            <a:endParaRPr lang="en-US" sz="6600" b="1" dirty="0"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0198" y="3834270"/>
            <a:ext cx="887294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গো-খাদ্য বলতে কি বুঝ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97" y="1938795"/>
            <a:ext cx="4744525" cy="1895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05800" y="1730164"/>
            <a:ext cx="17507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সময়ঃ৫মিনিট।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292978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5860" y="363483"/>
            <a:ext cx="849142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গবাদিপশুর খাদ্য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5860" y="1915244"/>
            <a:ext cx="35461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2800" y="1880229"/>
            <a:ext cx="346441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52799" y="1491828"/>
            <a:ext cx="6145162" cy="98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31458" y="1501660"/>
            <a:ext cx="0" cy="307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429135" y="1505238"/>
            <a:ext cx="0" cy="307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rot="10800000">
            <a:off x="5801032" y="1132924"/>
            <a:ext cx="747252" cy="2632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462016-8169-4A59-A116-97169C282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93" y="2646367"/>
            <a:ext cx="5171769" cy="1669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6764593" y="4479567"/>
            <a:ext cx="5171769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799" y="4479567"/>
            <a:ext cx="6096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64" y="2628516"/>
            <a:ext cx="5202994" cy="1687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170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570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Selim Mahmud</cp:lastModifiedBy>
  <cp:revision>94</cp:revision>
  <dcterms:created xsi:type="dcterms:W3CDTF">2021-02-07T06:16:02Z</dcterms:created>
  <dcterms:modified xsi:type="dcterms:W3CDTF">2021-02-23T14:55:27Z</dcterms:modified>
</cp:coreProperties>
</file>