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5" r:id="rId6"/>
    <p:sldId id="259" r:id="rId7"/>
    <p:sldId id="260" r:id="rId8"/>
    <p:sldId id="263" r:id="rId9"/>
    <p:sldId id="278" r:id="rId10"/>
    <p:sldId id="264" r:id="rId11"/>
    <p:sldId id="262" r:id="rId12"/>
    <p:sldId id="267" r:id="rId13"/>
    <p:sldId id="280" r:id="rId14"/>
    <p:sldId id="268" r:id="rId15"/>
    <p:sldId id="271" r:id="rId16"/>
    <p:sldId id="274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iphy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228600"/>
            <a:ext cx="8595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7620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যীশু কখন যেরুসালেমে প্রবেশ করেছিলেন ?</a:t>
            </a:r>
            <a:endParaRPr lang="en-US" sz="4800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018" y="28194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যীশু কিসের উপর চড়ে প্রবেশ করেছিলেন ?</a:t>
            </a:r>
            <a:endParaRPr lang="en-US" sz="4800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105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লোকেরা কি বিছিয়েছিল ?</a:t>
            </a:r>
            <a:endParaRPr lang="en-US" sz="4800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776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362200"/>
            <a:ext cx="87989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যীশু কেন যেরুসালেমে প্রবেশ করেছিল তা </a:t>
            </a:r>
          </a:p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দলে আলোচনা করে লিখে উপস্থাপন কর ।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0" y="1"/>
            <a:ext cx="9144000" cy="6858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67801" cy="6781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9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3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0" y="1"/>
            <a:ext cx="9144000" cy="7620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3999" cy="5943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46704" y="23622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খ্রিস্টানরা ইস্টার সানডে কেন ও </a:t>
            </a:r>
            <a:r>
              <a:rPr lang="bn-BD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উদযাপন করে তা লিখ। 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24" name="TextBox 23"/>
            <p:cNvSpPr txBox="1"/>
            <p:nvPr/>
          </p:nvSpPr>
          <p:spPr>
            <a:xfrm>
              <a:off x="2743200" y="0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মূল্যায়ন  </a:t>
              </a:r>
              <a:endPara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Down Ribbon 24"/>
            <p:cNvSpPr/>
            <p:nvPr/>
          </p:nvSpPr>
          <p:spPr>
            <a:xfrm>
              <a:off x="0" y="0"/>
              <a:ext cx="9144000" cy="838200"/>
            </a:xfrm>
            <a:prstGeom prst="ribb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0" y="1219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শূন্যস্থান পুরণ কর-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500" y="57912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যীশু -------- দ্বারা পরীক্ষিত হন ।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" y="4399746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প্রচার কাজ শুরু করার জন্য ---------- জন শিষ্যকে বেছে নেন।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" y="3593812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ঐশ্যরাজ্য এখন খুব --------------- ।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9327" y="2772535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যীশু যেরুসালেমে গিয়েছেন ----------- চড়ে।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6255" y="1907416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প্রভু যীশুকে অনেকে ----------- বানাতে চেয়েছিল ।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581" y="0"/>
            <a:ext cx="9144000" cy="2057400"/>
            <a:chOff x="24581" y="0"/>
            <a:chExt cx="9144000" cy="2057400"/>
          </a:xfrm>
        </p:grpSpPr>
        <p:sp>
          <p:nvSpPr>
            <p:cNvPr id="10" name="TextBox 9"/>
            <p:cNvSpPr txBox="1"/>
            <p:nvPr/>
          </p:nvSpPr>
          <p:spPr>
            <a:xfrm>
              <a:off x="24581" y="228600"/>
              <a:ext cx="878423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কাজঃ</a:t>
              </a:r>
              <a:endParaRPr lang="en-US" sz="8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Cloud Callout 10"/>
            <p:cNvSpPr/>
            <p:nvPr/>
          </p:nvSpPr>
          <p:spPr>
            <a:xfrm>
              <a:off x="228600" y="0"/>
              <a:ext cx="8939981" cy="2057400"/>
            </a:xfrm>
            <a:prstGeom prst="cloudCallout">
              <a:avLst>
                <a:gd name="adj1" fmla="val -19748"/>
                <a:gd name="adj2" fmla="val 11704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6590" y="3352800"/>
            <a:ext cx="9017410" cy="3200400"/>
            <a:chOff x="126590" y="3352800"/>
            <a:chExt cx="9017410" cy="3200400"/>
          </a:xfrm>
        </p:grpSpPr>
        <p:sp>
          <p:nvSpPr>
            <p:cNvPr id="13" name="TextBox 12"/>
            <p:cNvSpPr txBox="1"/>
            <p:nvPr/>
          </p:nvSpPr>
          <p:spPr>
            <a:xfrm>
              <a:off x="126590" y="3886200"/>
              <a:ext cx="886501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BD" sz="4400" b="1" spc="50" dirty="0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“যীশু যেরুসালেমে প্রবেশ করে ইশ্বরের ইচ্ছা পুরণ করলেন” কথাটি বিশ্লেষন কর।  </a:t>
              </a:r>
              <a:endParaRPr lang="en-US" sz="4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126590" y="3352800"/>
              <a:ext cx="9017410" cy="3200400"/>
            </a:xfrm>
            <a:prstGeom prst="fram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8" y="0"/>
            <a:ext cx="9160656" cy="6858000"/>
          </a:xfrm>
          <a:prstGeom prst="rect">
            <a:avLst/>
          </a:prstGeom>
        </p:spPr>
      </p:pic>
      <p:sp>
        <p:nvSpPr>
          <p:cNvPr id="8" name="Smiley Face 7"/>
          <p:cNvSpPr/>
          <p:nvPr/>
        </p:nvSpPr>
        <p:spPr>
          <a:xfrm>
            <a:off x="0" y="0"/>
            <a:ext cx="9144000" cy="1577009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4636" y="5410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আগামী ক্লাসে আবার দেখা হবে।  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ntage-themes-for-powerpoint-of-vintage-themes-for-powerpoint-clean-powerpoint-background-themes-selowithj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6" y="230686"/>
            <a:ext cx="2782678" cy="27826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9" name="Group 8"/>
          <p:cNvGrpSpPr/>
          <p:nvPr/>
        </p:nvGrpSpPr>
        <p:grpSpPr>
          <a:xfrm>
            <a:off x="304800" y="457200"/>
            <a:ext cx="5791200" cy="1219200"/>
            <a:chOff x="304800" y="457200"/>
            <a:chExt cx="5791200" cy="1219200"/>
          </a:xfrm>
        </p:grpSpPr>
        <p:sp>
          <p:nvSpPr>
            <p:cNvPr id="7" name="Oval Callout 6"/>
            <p:cNvSpPr/>
            <p:nvPr/>
          </p:nvSpPr>
          <p:spPr>
            <a:xfrm>
              <a:off x="304800" y="457200"/>
              <a:ext cx="5791200" cy="1219200"/>
            </a:xfrm>
            <a:prstGeom prst="wedgeEllipseCallout">
              <a:avLst>
                <a:gd name="adj1" fmla="val -26814"/>
                <a:gd name="adj2" fmla="val 21022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712857"/>
              <a:ext cx="457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  <a:r>
                <a:rPr lang="bn-BD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2400" y="3657600"/>
            <a:ext cx="8760914" cy="3048000"/>
            <a:chOff x="152400" y="3657600"/>
            <a:chExt cx="8760914" cy="3048000"/>
          </a:xfrm>
        </p:grpSpPr>
        <p:sp>
          <p:nvSpPr>
            <p:cNvPr id="3" name="Rectangle 2"/>
            <p:cNvSpPr/>
            <p:nvPr/>
          </p:nvSpPr>
          <p:spPr>
            <a:xfrm>
              <a:off x="242455" y="4114800"/>
              <a:ext cx="8670859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বিপ্লব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বাস্কি</a:t>
              </a:r>
              <a:endPara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1"/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(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খ্রিষ্টান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ধর্ম)</a:t>
              </a:r>
            </a:p>
            <a:p>
              <a:pPr lvl="1"/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চব্বিশনগর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বিদ্যালয় ও কলেজ</a:t>
              </a:r>
            </a:p>
            <a:p>
              <a:pPr lvl="1"/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গোদাগাড়ী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রাজশাহী ।</a:t>
              </a:r>
            </a:p>
            <a:p>
              <a:pPr lvl="1"/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mail- 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NikoshBAN" panose="02000000000000000000" pitchFamily="2" charset="0"/>
                </a:rPr>
                <a:t>baski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4087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NikoshBAN" panose="02000000000000000000" pitchFamily="2" charset="0"/>
                </a:rPr>
                <a:t>@gmail.com</a:t>
              </a:r>
            </a:p>
          </p:txBody>
        </p:sp>
        <p:sp>
          <p:nvSpPr>
            <p:cNvPr id="12" name="Frame 11"/>
            <p:cNvSpPr/>
            <p:nvPr/>
          </p:nvSpPr>
          <p:spPr>
            <a:xfrm>
              <a:off x="152400" y="3657600"/>
              <a:ext cx="8610600" cy="3048000"/>
            </a:xfrm>
            <a:prstGeom prst="frame">
              <a:avLst>
                <a:gd name="adj1" fmla="val 1048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0"/>
            <a:ext cx="9155783" cy="68580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" y="0"/>
            <a:ext cx="9144000" cy="1802295"/>
            <a:chOff x="1" y="0"/>
            <a:chExt cx="9144000" cy="1802295"/>
          </a:xfrm>
        </p:grpSpPr>
        <p:sp>
          <p:nvSpPr>
            <p:cNvPr id="20" name="Explosion 2 19"/>
            <p:cNvSpPr/>
            <p:nvPr/>
          </p:nvSpPr>
          <p:spPr>
            <a:xfrm>
              <a:off x="1" y="0"/>
              <a:ext cx="9144000" cy="1802295"/>
            </a:xfrm>
            <a:prstGeom prst="irregularSeal2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05878" y="558536"/>
              <a:ext cx="4333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r>
                <a:rPr lang="bn-BD" sz="4800" b="1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2" name="Picture 21" descr="Christian-class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14" y="1774586"/>
            <a:ext cx="2581350" cy="324169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" y="1981200"/>
            <a:ext cx="6528013" cy="3886200"/>
            <a:chOff x="1" y="1981200"/>
            <a:chExt cx="6528013" cy="3886200"/>
          </a:xfrm>
        </p:grpSpPr>
        <p:sp>
          <p:nvSpPr>
            <p:cNvPr id="24" name="Rectangle 23"/>
            <p:cNvSpPr/>
            <p:nvPr/>
          </p:nvSpPr>
          <p:spPr>
            <a:xfrm>
              <a:off x="762000" y="3200400"/>
              <a:ext cx="5766014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বিষয়ঃ খ্রিষ্টান ধর্ম ও নৈতিক শিক্ষা </a:t>
              </a:r>
            </a:p>
            <a:p>
              <a:r>
                <a:rPr lang="bn-BD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সপ্তম</a:t>
              </a:r>
            </a:p>
            <a:p>
              <a:r>
                <a:rPr lang="bn-BD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পঞ্চমঃ </a:t>
              </a:r>
              <a:endPara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মুক্তিদাতা </a:t>
              </a:r>
              <a:r>
                <a:rPr lang="bn-BD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যীশুর </a:t>
              </a:r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জীবন </a:t>
              </a:r>
              <a:r>
                <a:rPr lang="bn-BD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 </a:t>
              </a:r>
              <a:r>
                <a:rPr lang="bn-BD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Horizontal Scroll 24"/>
            <p:cNvSpPr/>
            <p:nvPr/>
          </p:nvSpPr>
          <p:spPr>
            <a:xfrm>
              <a:off x="1" y="1981200"/>
              <a:ext cx="6324599" cy="3886200"/>
            </a:xfrm>
            <a:prstGeom prst="horizontalScroll">
              <a:avLst>
                <a:gd name="adj" fmla="val 1654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" y="0"/>
            <a:ext cx="9135979" cy="68580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0" y="596683"/>
            <a:ext cx="3660118" cy="123211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618"/>
            <a:ext cx="9144001" cy="68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1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4636" y="304800"/>
            <a:ext cx="8077200" cy="1676400"/>
            <a:chOff x="34636" y="304800"/>
            <a:chExt cx="8077200" cy="1676400"/>
          </a:xfrm>
        </p:grpSpPr>
        <p:sp>
          <p:nvSpPr>
            <p:cNvPr id="11" name="TextBox 10"/>
            <p:cNvSpPr txBox="1"/>
            <p:nvPr/>
          </p:nvSpPr>
          <p:spPr>
            <a:xfrm>
              <a:off x="34636" y="600163"/>
              <a:ext cx="807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পাঠের </a:t>
              </a:r>
              <a:r>
                <a:rPr lang="bn-BD" sz="7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শিরোনামঃ</a:t>
              </a:r>
              <a:endPara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228600" y="304800"/>
              <a:ext cx="7696200" cy="1676400"/>
            </a:xfrm>
            <a:prstGeom prst="fram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Curved Left Arrow 12"/>
          <p:cNvSpPr/>
          <p:nvPr/>
        </p:nvSpPr>
        <p:spPr>
          <a:xfrm>
            <a:off x="7772400" y="1143000"/>
            <a:ext cx="1371600" cy="2488195"/>
          </a:xfrm>
          <a:prstGeom prst="curved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1" y="2971800"/>
            <a:ext cx="7391400" cy="1600200"/>
            <a:chOff x="228601" y="2971800"/>
            <a:chExt cx="7391400" cy="1600200"/>
          </a:xfrm>
        </p:grpSpPr>
        <p:sp>
          <p:nvSpPr>
            <p:cNvPr id="15" name="TextBox 14"/>
            <p:cNvSpPr txBox="1"/>
            <p:nvPr/>
          </p:nvSpPr>
          <p:spPr>
            <a:xfrm>
              <a:off x="242455" y="3435927"/>
              <a:ext cx="73775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যীশুর যেরুসালেমে প্রবেশ। </a:t>
              </a:r>
              <a:endParaRPr lang="en-US" sz="40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Bevel 15"/>
            <p:cNvSpPr/>
            <p:nvPr/>
          </p:nvSpPr>
          <p:spPr>
            <a:xfrm>
              <a:off x="228601" y="2971800"/>
              <a:ext cx="7391400" cy="1600200"/>
            </a:xfrm>
            <a:prstGeom prst="bevel">
              <a:avLst>
                <a:gd name="adj" fmla="val 25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" y="0"/>
            <a:ext cx="902705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99725" y="53500"/>
            <a:ext cx="8600661" cy="1013300"/>
            <a:chOff x="397565" y="14615"/>
            <a:chExt cx="8600661" cy="1563756"/>
          </a:xfrm>
          <a:solidFill>
            <a:srgbClr val="00CCFF"/>
          </a:solidFill>
        </p:grpSpPr>
        <p:sp>
          <p:nvSpPr>
            <p:cNvPr id="12" name="Cloud Callout 11"/>
            <p:cNvSpPr/>
            <p:nvPr/>
          </p:nvSpPr>
          <p:spPr>
            <a:xfrm>
              <a:off x="397565" y="14615"/>
              <a:ext cx="8600661" cy="1563756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84782" y="251084"/>
              <a:ext cx="442622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6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2000" y="1524001"/>
            <a:ext cx="5585792" cy="1143000"/>
            <a:chOff x="881269" y="2003447"/>
            <a:chExt cx="6029739" cy="1550504"/>
          </a:xfrm>
          <a:solidFill>
            <a:srgbClr val="00B050"/>
          </a:solidFill>
        </p:grpSpPr>
        <p:sp>
          <p:nvSpPr>
            <p:cNvPr id="15" name="Down Arrow Callout 14"/>
            <p:cNvSpPr/>
            <p:nvPr/>
          </p:nvSpPr>
          <p:spPr>
            <a:xfrm>
              <a:off x="881269" y="2003447"/>
              <a:ext cx="6029739" cy="1550504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45781" y="2107096"/>
              <a:ext cx="5759210" cy="709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পাঠশেষে শিক্ষার্থীরা-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2206" y="34290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যীশুর যেরুসালেমে প্রবেশের কারণ ব্যাখ্যা করতে পারবে। </a:t>
            </a:r>
            <a:endParaRPr lang="en-US" sz="4400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0"/>
            <a:ext cx="915578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41" y="0"/>
            <a:ext cx="9178541" cy="682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8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174</Words>
  <Application>Microsoft Office PowerPoint</Application>
  <PresentationFormat>On-screen Show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BIPLOB BASKI</dc:creator>
  <cp:lastModifiedBy>Windows User</cp:lastModifiedBy>
  <cp:revision>138</cp:revision>
  <dcterms:created xsi:type="dcterms:W3CDTF">2006-08-16T00:00:00Z</dcterms:created>
  <dcterms:modified xsi:type="dcterms:W3CDTF">2021-02-23T16:45:42Z</dcterms:modified>
</cp:coreProperties>
</file>