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7" r:id="rId2"/>
    <p:sldId id="278" r:id="rId3"/>
    <p:sldId id="257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6" r:id="rId12"/>
    <p:sldId id="269" r:id="rId13"/>
    <p:sldId id="265" r:id="rId14"/>
    <p:sldId id="267" r:id="rId15"/>
    <p:sldId id="270" r:id="rId16"/>
    <p:sldId id="272" r:id="rId17"/>
    <p:sldId id="268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07FE7-63C3-47B2-9F9E-2A768930DB57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B5EFF-7A47-4D39-906E-55813194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4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0256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2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1291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8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2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8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7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9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0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4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0" y="1905000"/>
            <a:ext cx="51054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115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15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2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304800"/>
            <a:ext cx="6858000" cy="1143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আয়তগুলোতে গুলো দাগ দেই।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1219200" y="2133600"/>
            <a:ext cx="1066800" cy="1219200"/>
          </a:xfrm>
          <a:prstGeom prst="flowChartExtra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6400800" y="2209800"/>
            <a:ext cx="1219200" cy="990600"/>
          </a:xfrm>
          <a:prstGeom prst="hexagon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657600" y="2209800"/>
            <a:ext cx="1143000" cy="1219200"/>
          </a:xfrm>
          <a:prstGeom prst="parallelogram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4572000"/>
            <a:ext cx="1905000" cy="609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>
            <a:off x="4191000" y="4038600"/>
            <a:ext cx="1905000" cy="990600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and Round Single Corner Rectangle 10"/>
          <p:cNvSpPr/>
          <p:nvPr/>
        </p:nvSpPr>
        <p:spPr>
          <a:xfrm>
            <a:off x="7010400" y="4114800"/>
            <a:ext cx="1600200" cy="990600"/>
          </a:xfrm>
          <a:prstGeom prst="snip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48000" y="1905000"/>
            <a:ext cx="2362200" cy="1905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2000" y="3962400"/>
            <a:ext cx="2362200" cy="1905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00400" y="1219200"/>
            <a:ext cx="3276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752600" y="2590800"/>
            <a:ext cx="28194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029200" y="2590800"/>
            <a:ext cx="2819400" cy="7620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24200" y="4038600"/>
            <a:ext cx="3276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971800" y="21336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71800" y="22860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343400" y="10668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572000" y="10668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248400" y="22098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324600" y="23622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267200" y="38100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419600" y="38862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2895600" y="3581400"/>
            <a:ext cx="685800" cy="533400"/>
          </a:xfrm>
          <a:prstGeom prst="arc">
            <a:avLst>
              <a:gd name="adj1" fmla="val 14984056"/>
              <a:gd name="adj2" fmla="val 1836069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981200" y="4343400"/>
            <a:ext cx="57912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চতুর্ভজ যার ৪টি বাহুর দৈর্ঘ্য একই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905000" y="5562600"/>
            <a:ext cx="57912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টি কোণই সমকোণ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352800" y="152400"/>
            <a:ext cx="3048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6781800" cy="838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 গুলোতে গোল দাগ দেই ।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905000"/>
            <a:ext cx="1219200" cy="1066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ingle Corner Rectangle 4"/>
          <p:cNvSpPr/>
          <p:nvPr/>
        </p:nvSpPr>
        <p:spPr>
          <a:xfrm>
            <a:off x="3429000" y="1981200"/>
            <a:ext cx="1219200" cy="990600"/>
          </a:xfrm>
          <a:prstGeom prst="snip1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erge 5"/>
          <p:cNvSpPr/>
          <p:nvPr/>
        </p:nvSpPr>
        <p:spPr>
          <a:xfrm>
            <a:off x="6019800" y="1981200"/>
            <a:ext cx="1752600" cy="1447800"/>
          </a:xfrm>
          <a:prstGeom prst="flowChartMerg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3962400"/>
            <a:ext cx="121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505200" y="3886200"/>
            <a:ext cx="1676400" cy="1219200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4038600"/>
            <a:ext cx="1219200" cy="1066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1524000"/>
            <a:ext cx="1981200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3581400"/>
            <a:ext cx="1981200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" y="3657600"/>
            <a:ext cx="1981200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914400" y="3962400"/>
            <a:ext cx="6553200" cy="11430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 বাম পাশেরটির ৪টি বাহুর দৈর্ঘ্য একই, কোণ গুলো সমকোণ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838200" y="5486400"/>
            <a:ext cx="6629400" cy="10668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 ডান পাশেরটির  বিপরীত বাহু গুলো একই, কোণ গুলো সমকোণ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762000" y="990600"/>
            <a:ext cx="2590800" cy="2286000"/>
          </a:xfrm>
          <a:prstGeom prst="flowChartProcess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00600" y="1371600"/>
            <a:ext cx="3505200" cy="1676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8288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3400" y="19812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905000" y="7620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057400" y="8382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48000" y="17526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048000" y="19050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562100" y="3009900"/>
            <a:ext cx="4572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714500" y="3086100"/>
            <a:ext cx="4572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20688578">
            <a:off x="749055" y="2834817"/>
            <a:ext cx="392583" cy="535166"/>
          </a:xfrm>
          <a:prstGeom prst="arc">
            <a:avLst>
              <a:gd name="adj1" fmla="val 13699352"/>
              <a:gd name="adj2" fmla="val 292884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6019800" y="1219200"/>
            <a:ext cx="3810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172200" y="1219200"/>
            <a:ext cx="3810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5829300" y="28575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981700" y="2857500"/>
            <a:ext cx="533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572000" y="19050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648200" y="20574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077200" y="19050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8153400" y="20574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4724400" y="2590800"/>
            <a:ext cx="457200" cy="533400"/>
          </a:xfrm>
          <a:prstGeom prst="arc">
            <a:avLst>
              <a:gd name="adj1" fmla="val 13938203"/>
              <a:gd name="adj2" fmla="val 254241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85800" y="152400"/>
            <a:ext cx="26670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257800" y="228600"/>
            <a:ext cx="26670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" grpId="0" animBg="1"/>
      <p:bldP spid="3" grpId="0" animBg="1"/>
      <p:bldP spid="29" grpId="0" animBg="1"/>
      <p:bldP spid="48" grpId="0" animBg="1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6096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14478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33528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41910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57150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65532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73152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81534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26670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Flowchart: Connector 16"/>
          <p:cNvSpPr/>
          <p:nvPr/>
        </p:nvSpPr>
        <p:spPr>
          <a:xfrm>
            <a:off x="49530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Flowchart: Connector 19"/>
          <p:cNvSpPr/>
          <p:nvPr/>
        </p:nvSpPr>
        <p:spPr>
          <a:xfrm>
            <a:off x="5334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14478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Flowchart: Connector 21"/>
          <p:cNvSpPr/>
          <p:nvPr/>
        </p:nvSpPr>
        <p:spPr>
          <a:xfrm>
            <a:off x="25908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Flowchart: Connector 22"/>
          <p:cNvSpPr/>
          <p:nvPr/>
        </p:nvSpPr>
        <p:spPr>
          <a:xfrm>
            <a:off x="33528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Flowchart: Connector 23"/>
          <p:cNvSpPr/>
          <p:nvPr/>
        </p:nvSpPr>
        <p:spPr>
          <a:xfrm>
            <a:off x="41910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Flowchart: Connector 24"/>
          <p:cNvSpPr/>
          <p:nvPr/>
        </p:nvSpPr>
        <p:spPr>
          <a:xfrm>
            <a:off x="50292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57912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Flowchart: Connector 26"/>
          <p:cNvSpPr/>
          <p:nvPr/>
        </p:nvSpPr>
        <p:spPr>
          <a:xfrm>
            <a:off x="66294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Flowchart: Connector 27"/>
          <p:cNvSpPr/>
          <p:nvPr/>
        </p:nvSpPr>
        <p:spPr>
          <a:xfrm>
            <a:off x="73914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81534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Flowchart: Connector 30"/>
          <p:cNvSpPr/>
          <p:nvPr/>
        </p:nvSpPr>
        <p:spPr>
          <a:xfrm>
            <a:off x="533400" y="228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2" name="Flowchart: Connector 31"/>
          <p:cNvSpPr/>
          <p:nvPr/>
        </p:nvSpPr>
        <p:spPr>
          <a:xfrm>
            <a:off x="1447800" y="228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Flowchart: Connector 32"/>
          <p:cNvSpPr/>
          <p:nvPr/>
        </p:nvSpPr>
        <p:spPr>
          <a:xfrm>
            <a:off x="2590800" y="228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Flowchart: Connector 33"/>
          <p:cNvSpPr/>
          <p:nvPr/>
        </p:nvSpPr>
        <p:spPr>
          <a:xfrm>
            <a:off x="3352800" y="2209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4267200" y="2209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" name="Flowchart: Connector 35"/>
          <p:cNvSpPr/>
          <p:nvPr/>
        </p:nvSpPr>
        <p:spPr>
          <a:xfrm>
            <a:off x="51054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7" name="Flowchart: Connector 36"/>
          <p:cNvSpPr/>
          <p:nvPr/>
        </p:nvSpPr>
        <p:spPr>
          <a:xfrm>
            <a:off x="5805268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Flowchart: Connector 37"/>
          <p:cNvSpPr/>
          <p:nvPr/>
        </p:nvSpPr>
        <p:spPr>
          <a:xfrm>
            <a:off x="66294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Flowchart: Connector 38"/>
          <p:cNvSpPr/>
          <p:nvPr/>
        </p:nvSpPr>
        <p:spPr>
          <a:xfrm>
            <a:off x="73914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Flowchart: Connector 39"/>
          <p:cNvSpPr/>
          <p:nvPr/>
        </p:nvSpPr>
        <p:spPr>
          <a:xfrm>
            <a:off x="82296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" name="Flowchart: Connector 40"/>
          <p:cNvSpPr/>
          <p:nvPr/>
        </p:nvSpPr>
        <p:spPr>
          <a:xfrm>
            <a:off x="609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2" name="Flowchart: Connector 41"/>
          <p:cNvSpPr/>
          <p:nvPr/>
        </p:nvSpPr>
        <p:spPr>
          <a:xfrm>
            <a:off x="1447800" y="2971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Flowchart: Connector 42"/>
          <p:cNvSpPr/>
          <p:nvPr/>
        </p:nvSpPr>
        <p:spPr>
          <a:xfrm>
            <a:off x="2362200" y="2971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4" name="Flowchart: Connector 43"/>
          <p:cNvSpPr/>
          <p:nvPr/>
        </p:nvSpPr>
        <p:spPr>
          <a:xfrm>
            <a:off x="3276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5" name="Flowchart: Connector 44"/>
          <p:cNvSpPr/>
          <p:nvPr/>
        </p:nvSpPr>
        <p:spPr>
          <a:xfrm>
            <a:off x="41910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Flowchart: Connector 45"/>
          <p:cNvSpPr/>
          <p:nvPr/>
        </p:nvSpPr>
        <p:spPr>
          <a:xfrm>
            <a:off x="50292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Flowchart: Connector 46"/>
          <p:cNvSpPr/>
          <p:nvPr/>
        </p:nvSpPr>
        <p:spPr>
          <a:xfrm>
            <a:off x="57912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Flowchart: Connector 47"/>
          <p:cNvSpPr/>
          <p:nvPr/>
        </p:nvSpPr>
        <p:spPr>
          <a:xfrm>
            <a:off x="6705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Flowchart: Connector 48"/>
          <p:cNvSpPr/>
          <p:nvPr/>
        </p:nvSpPr>
        <p:spPr>
          <a:xfrm>
            <a:off x="7467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Flowchart: Connector 49"/>
          <p:cNvSpPr/>
          <p:nvPr/>
        </p:nvSpPr>
        <p:spPr>
          <a:xfrm>
            <a:off x="8229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" name="Flowchart: Connector 50"/>
          <p:cNvSpPr/>
          <p:nvPr/>
        </p:nvSpPr>
        <p:spPr>
          <a:xfrm>
            <a:off x="82296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Flowchart: Connector 51"/>
          <p:cNvSpPr/>
          <p:nvPr/>
        </p:nvSpPr>
        <p:spPr>
          <a:xfrm>
            <a:off x="74676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Flowchart: Connector 52"/>
          <p:cNvSpPr/>
          <p:nvPr/>
        </p:nvSpPr>
        <p:spPr>
          <a:xfrm>
            <a:off x="66294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4" name="Flowchart: Connector 53"/>
          <p:cNvSpPr/>
          <p:nvPr/>
        </p:nvSpPr>
        <p:spPr>
          <a:xfrm>
            <a:off x="58674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5" name="Flowchart: Connector 54"/>
          <p:cNvSpPr/>
          <p:nvPr/>
        </p:nvSpPr>
        <p:spPr>
          <a:xfrm>
            <a:off x="50292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6" name="Flowchart: Connector 55"/>
          <p:cNvSpPr/>
          <p:nvPr/>
        </p:nvSpPr>
        <p:spPr>
          <a:xfrm>
            <a:off x="41910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" name="Flowchart: Connector 56"/>
          <p:cNvSpPr/>
          <p:nvPr/>
        </p:nvSpPr>
        <p:spPr>
          <a:xfrm>
            <a:off x="32766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8" name="Flowchart: Connector 57"/>
          <p:cNvSpPr/>
          <p:nvPr/>
        </p:nvSpPr>
        <p:spPr>
          <a:xfrm>
            <a:off x="23622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Flowchart: Connector 58"/>
          <p:cNvSpPr/>
          <p:nvPr/>
        </p:nvSpPr>
        <p:spPr>
          <a:xfrm>
            <a:off x="14478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0" name="Flowchart: Connector 59"/>
          <p:cNvSpPr/>
          <p:nvPr/>
        </p:nvSpPr>
        <p:spPr>
          <a:xfrm>
            <a:off x="609600" y="3886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 rot="5400000" flipH="1" flipV="1">
            <a:off x="6743700" y="646906"/>
            <a:ext cx="1588" cy="3124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6742906" y="1561306"/>
            <a:ext cx="1588" cy="3124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H="1" flipV="1">
            <a:off x="5180012" y="2209800"/>
            <a:ext cx="1588" cy="9151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H="1" flipV="1">
            <a:off x="8305800" y="2209800"/>
            <a:ext cx="1588" cy="9151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1637506" y="-418306"/>
            <a:ext cx="1588" cy="2057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33400" y="2362200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-266303" y="1485503"/>
            <a:ext cx="1752600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5" idx="1"/>
          </p:cNvCxnSpPr>
          <p:nvPr/>
        </p:nvCxnSpPr>
        <p:spPr>
          <a:xfrm rot="16200000" flipH="1" flipV="1">
            <a:off x="1748374" y="1474344"/>
            <a:ext cx="1859570" cy="223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Connector 60"/>
          <p:cNvSpPr/>
          <p:nvPr/>
        </p:nvSpPr>
        <p:spPr>
          <a:xfrm>
            <a:off x="6096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2" name="Flowchart: Connector 61"/>
          <p:cNvSpPr/>
          <p:nvPr/>
        </p:nvSpPr>
        <p:spPr>
          <a:xfrm>
            <a:off x="14478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3" name="Flowchart: Connector 62"/>
          <p:cNvSpPr/>
          <p:nvPr/>
        </p:nvSpPr>
        <p:spPr>
          <a:xfrm>
            <a:off x="23622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4" name="Flowchart: Connector 63"/>
          <p:cNvSpPr/>
          <p:nvPr/>
        </p:nvSpPr>
        <p:spPr>
          <a:xfrm>
            <a:off x="32766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5" name="Flowchart: Connector 64"/>
          <p:cNvSpPr/>
          <p:nvPr/>
        </p:nvSpPr>
        <p:spPr>
          <a:xfrm>
            <a:off x="41910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6" name="Flowchart: Connector 65"/>
          <p:cNvSpPr/>
          <p:nvPr/>
        </p:nvSpPr>
        <p:spPr>
          <a:xfrm>
            <a:off x="49530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7" name="Flowchart: Connector 66"/>
          <p:cNvSpPr/>
          <p:nvPr/>
        </p:nvSpPr>
        <p:spPr>
          <a:xfrm>
            <a:off x="57912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8" name="Flowchart: Connector 67"/>
          <p:cNvSpPr/>
          <p:nvPr/>
        </p:nvSpPr>
        <p:spPr>
          <a:xfrm>
            <a:off x="65532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9" name="Flowchart: Connector 68"/>
          <p:cNvSpPr/>
          <p:nvPr/>
        </p:nvSpPr>
        <p:spPr>
          <a:xfrm>
            <a:off x="74676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0" name="Flowchart: Connector 69"/>
          <p:cNvSpPr/>
          <p:nvPr/>
        </p:nvSpPr>
        <p:spPr>
          <a:xfrm>
            <a:off x="82296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1" name="Flowchart: Connector 70"/>
          <p:cNvSpPr/>
          <p:nvPr/>
        </p:nvSpPr>
        <p:spPr>
          <a:xfrm>
            <a:off x="8229600" y="5410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Flowchart: Connector 71"/>
          <p:cNvSpPr/>
          <p:nvPr/>
        </p:nvSpPr>
        <p:spPr>
          <a:xfrm>
            <a:off x="83058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3" name="Flowchart: Connector 72"/>
          <p:cNvSpPr/>
          <p:nvPr/>
        </p:nvSpPr>
        <p:spPr>
          <a:xfrm>
            <a:off x="83058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" name="Flowchart: Connector 73"/>
          <p:cNvSpPr/>
          <p:nvPr/>
        </p:nvSpPr>
        <p:spPr>
          <a:xfrm>
            <a:off x="74676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Flowchart: Connector 74"/>
          <p:cNvSpPr/>
          <p:nvPr/>
        </p:nvSpPr>
        <p:spPr>
          <a:xfrm>
            <a:off x="7543800" y="5867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" name="Flowchart: Connector 75"/>
          <p:cNvSpPr/>
          <p:nvPr/>
        </p:nvSpPr>
        <p:spPr>
          <a:xfrm>
            <a:off x="75438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Flowchart: Connector 76"/>
          <p:cNvSpPr/>
          <p:nvPr/>
        </p:nvSpPr>
        <p:spPr>
          <a:xfrm>
            <a:off x="6629400" y="525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8" name="Flowchart: Connector 77"/>
          <p:cNvSpPr/>
          <p:nvPr/>
        </p:nvSpPr>
        <p:spPr>
          <a:xfrm>
            <a:off x="6629400" y="5867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9" name="Flowchart: Connector 78"/>
          <p:cNvSpPr/>
          <p:nvPr/>
        </p:nvSpPr>
        <p:spPr>
          <a:xfrm>
            <a:off x="6629400" y="640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3" name="Flowchart: Connector 82"/>
          <p:cNvSpPr/>
          <p:nvPr/>
        </p:nvSpPr>
        <p:spPr>
          <a:xfrm>
            <a:off x="5791200" y="525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5" name="Flowchart: Connector 84"/>
          <p:cNvSpPr/>
          <p:nvPr/>
        </p:nvSpPr>
        <p:spPr>
          <a:xfrm>
            <a:off x="5791200" y="5867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Flowchart: Connector 85"/>
          <p:cNvSpPr/>
          <p:nvPr/>
        </p:nvSpPr>
        <p:spPr>
          <a:xfrm>
            <a:off x="57912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7" name="Flowchart: Connector 86"/>
          <p:cNvSpPr/>
          <p:nvPr/>
        </p:nvSpPr>
        <p:spPr>
          <a:xfrm>
            <a:off x="49530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9" name="Flowchart: Connector 88"/>
          <p:cNvSpPr/>
          <p:nvPr/>
        </p:nvSpPr>
        <p:spPr>
          <a:xfrm>
            <a:off x="4953000" y="5791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3" name="Flowchart: Connector 92"/>
          <p:cNvSpPr/>
          <p:nvPr/>
        </p:nvSpPr>
        <p:spPr>
          <a:xfrm>
            <a:off x="49530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4" name="Flowchart: Connector 93"/>
          <p:cNvSpPr/>
          <p:nvPr/>
        </p:nvSpPr>
        <p:spPr>
          <a:xfrm>
            <a:off x="41910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6" name="Flowchart: Connector 95"/>
          <p:cNvSpPr/>
          <p:nvPr/>
        </p:nvSpPr>
        <p:spPr>
          <a:xfrm>
            <a:off x="4191000" y="5715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7" name="Flowchart: Connector 96"/>
          <p:cNvSpPr/>
          <p:nvPr/>
        </p:nvSpPr>
        <p:spPr>
          <a:xfrm>
            <a:off x="41910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8" name="Flowchart: Connector 97"/>
          <p:cNvSpPr/>
          <p:nvPr/>
        </p:nvSpPr>
        <p:spPr>
          <a:xfrm>
            <a:off x="41910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9" name="Flowchart: Connector 98"/>
          <p:cNvSpPr/>
          <p:nvPr/>
        </p:nvSpPr>
        <p:spPr>
          <a:xfrm>
            <a:off x="32766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0" name="Flowchart: Connector 99"/>
          <p:cNvSpPr/>
          <p:nvPr/>
        </p:nvSpPr>
        <p:spPr>
          <a:xfrm>
            <a:off x="3276600" y="5715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1" name="Flowchart: Connector 100"/>
          <p:cNvSpPr/>
          <p:nvPr/>
        </p:nvSpPr>
        <p:spPr>
          <a:xfrm>
            <a:off x="32766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" name="Flowchart: Connector 101"/>
          <p:cNvSpPr/>
          <p:nvPr/>
        </p:nvSpPr>
        <p:spPr>
          <a:xfrm>
            <a:off x="32766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" name="Flowchart: Connector 102"/>
          <p:cNvSpPr/>
          <p:nvPr/>
        </p:nvSpPr>
        <p:spPr>
          <a:xfrm>
            <a:off x="49530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" name="Flowchart: Connector 103"/>
          <p:cNvSpPr/>
          <p:nvPr/>
        </p:nvSpPr>
        <p:spPr>
          <a:xfrm>
            <a:off x="2362200" y="5105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5" name="Flowchart: Connector 104"/>
          <p:cNvSpPr/>
          <p:nvPr/>
        </p:nvSpPr>
        <p:spPr>
          <a:xfrm>
            <a:off x="2286000" y="5638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6" name="Flowchart: Connector 105"/>
          <p:cNvSpPr/>
          <p:nvPr/>
        </p:nvSpPr>
        <p:spPr>
          <a:xfrm>
            <a:off x="22860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7" name="Flowchart: Connector 106"/>
          <p:cNvSpPr/>
          <p:nvPr/>
        </p:nvSpPr>
        <p:spPr>
          <a:xfrm>
            <a:off x="22860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8" name="Flowchart: Connector 107"/>
          <p:cNvSpPr/>
          <p:nvPr/>
        </p:nvSpPr>
        <p:spPr>
          <a:xfrm>
            <a:off x="1447800" y="5029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9" name="Flowchart: Connector 108"/>
          <p:cNvSpPr/>
          <p:nvPr/>
        </p:nvSpPr>
        <p:spPr>
          <a:xfrm>
            <a:off x="1447800" y="5638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0" name="Flowchart: Connector 109"/>
          <p:cNvSpPr/>
          <p:nvPr/>
        </p:nvSpPr>
        <p:spPr>
          <a:xfrm>
            <a:off x="13716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1" name="Flowchart: Connector 110"/>
          <p:cNvSpPr/>
          <p:nvPr/>
        </p:nvSpPr>
        <p:spPr>
          <a:xfrm>
            <a:off x="13716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2" name="Flowchart: Connector 111"/>
          <p:cNvSpPr/>
          <p:nvPr/>
        </p:nvSpPr>
        <p:spPr>
          <a:xfrm>
            <a:off x="609600" y="5105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3" name="Flowchart: Connector 112"/>
          <p:cNvSpPr/>
          <p:nvPr/>
        </p:nvSpPr>
        <p:spPr>
          <a:xfrm>
            <a:off x="609600" y="5638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4" name="Flowchart: Connector 113"/>
          <p:cNvSpPr/>
          <p:nvPr/>
        </p:nvSpPr>
        <p:spPr>
          <a:xfrm>
            <a:off x="609600" y="609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5" name="Flowchart: Connector 114"/>
          <p:cNvSpPr/>
          <p:nvPr/>
        </p:nvSpPr>
        <p:spPr>
          <a:xfrm>
            <a:off x="6096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1752600"/>
            <a:ext cx="2362200" cy="1295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43600" y="1752600"/>
            <a:ext cx="2362200" cy="1295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3657600"/>
            <a:ext cx="3048000" cy="2743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বর্গের আকৃতি ৫ বার আকঁ ?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62600" y="3733800"/>
            <a:ext cx="3048000" cy="2743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আয়তের আকৃতি ৫ বার আকঁ?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14600" y="228600"/>
            <a:ext cx="47244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457200"/>
            <a:ext cx="60198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1981200"/>
            <a:ext cx="6400800" cy="3429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চিত্রসহ সংজ্ঞা লিখঃ 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১. আয়ত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বর্গ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457200"/>
            <a:ext cx="5943600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  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1981200"/>
            <a:ext cx="6553200" cy="3886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চিত্রসহ সংজ্ঞা ৫ বার করে লিখে আনবে? 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১. আয়ত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বর্গ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533400"/>
            <a:ext cx="71628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0" y="5029200"/>
            <a:ext cx="7010400" cy="1524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8600"/>
            <a:ext cx="57150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571500" y="1981200"/>
            <a:ext cx="7734300" cy="41148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সোহেল মিয়া</a:t>
            </a:r>
          </a:p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নোয়াগাঁও সরকারি প্রাথমিক বিদ্যালয়</a:t>
            </a:r>
          </a:p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মেঘনা,কুমিল্লা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8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457200"/>
            <a:ext cx="7315200" cy="5867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বিষয়ঃ- প্রাথমিক গ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</a:t>
            </a:r>
          </a:p>
          <a:p>
            <a:pPr algn="ctr"/>
            <a:r>
              <a:rPr lang="bn-IN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- ৩য়</a:t>
            </a:r>
          </a:p>
          <a:p>
            <a:pPr algn="ctr"/>
            <a:r>
              <a:rPr lang="bn-IN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অধ্যায়ঃ- ১০ম </a:t>
            </a:r>
          </a:p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৪০ মিনিট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066800"/>
            <a:ext cx="5715000" cy="434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ছড়া গানের মাধ্যমে আবেগ সৃষ্টি করব।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533400"/>
            <a:ext cx="6553200" cy="5105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</a:p>
          <a:p>
            <a:pPr algn="ctr"/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পৃষ্টা নং ১১১ থেকে ১১৩ পর্যন্ত।</a:t>
            </a:r>
          </a:p>
          <a:p>
            <a:pPr algn="ctr"/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4800" y="304800"/>
            <a:ext cx="7696200" cy="6019800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u="sng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২৯ .১ .১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চতুর্ভজ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২৯. ১. ২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আকঁতে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1219200" y="762000"/>
            <a:ext cx="3810000" cy="4572000"/>
          </a:xfrm>
          <a:prstGeom prst="flowChartInternalStorag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 গণিত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 শ্রেণি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6096000" y="838200"/>
            <a:ext cx="2667000" cy="4495800"/>
          </a:xfrm>
          <a:prstGeom prst="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দরজা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152400"/>
            <a:ext cx="3048000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838200" y="5486400"/>
            <a:ext cx="7315200" cy="1143000"/>
          </a:xfrm>
          <a:prstGeom prst="flowChartProcess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আকৃতি যা ৪টি সরলরেখা দ্বারা আবদ্ধ, তাকে চতুর্ভূজ বলে।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524000"/>
            <a:ext cx="2362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-303212" y="2286794"/>
            <a:ext cx="152241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057400" y="2286000"/>
            <a:ext cx="152241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" y="3048000"/>
            <a:ext cx="2362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05400" y="1447800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5400" y="3198812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229497" y="2323703"/>
            <a:ext cx="175180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6744891" y="2322909"/>
            <a:ext cx="175180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851362" y="3644438"/>
            <a:ext cx="1577340" cy="8416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67098" y="3819698"/>
            <a:ext cx="1577340" cy="8416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60864" y="3276600"/>
            <a:ext cx="1215736" cy="175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853940"/>
            <a:ext cx="1215736" cy="175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269872" y="3654928"/>
            <a:ext cx="1599936" cy="13004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6479672" y="3736208"/>
            <a:ext cx="1599936" cy="1137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19600" y="5105136"/>
            <a:ext cx="3429000" cy="2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15000" y="3505200"/>
            <a:ext cx="990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4038600"/>
            <a:ext cx="7315200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চতুর্ভূজ যার ৪টি কোণ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3000" y="5486400"/>
            <a:ext cx="73914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বিপরীত বাহুগুলোর দৈর্ঘ্য একই । 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95600" y="1447800"/>
            <a:ext cx="3581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122612"/>
            <a:ext cx="3581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58194" y="2285206"/>
            <a:ext cx="1676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638006" y="2285206"/>
            <a:ext cx="1676400" cy="1588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05300" y="1257300"/>
            <a:ext cx="53340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457700" y="1333500"/>
            <a:ext cx="53340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962400" y="2971800"/>
            <a:ext cx="45720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114800" y="3048000"/>
            <a:ext cx="45720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667000" y="19050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743200" y="20574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248400" y="20574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324600" y="22098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2514600" y="2743200"/>
            <a:ext cx="685800" cy="8382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514600" y="76200"/>
            <a:ext cx="4343400" cy="838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</TotalTime>
  <Words>299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nurjahan</dc:creator>
  <cp:lastModifiedBy>IMD</cp:lastModifiedBy>
  <cp:revision>92</cp:revision>
  <dcterms:created xsi:type="dcterms:W3CDTF">2006-08-16T00:00:00Z</dcterms:created>
  <dcterms:modified xsi:type="dcterms:W3CDTF">2021-03-26T17:21:57Z</dcterms:modified>
</cp:coreProperties>
</file>