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94" r:id="rId4"/>
    <p:sldId id="276" r:id="rId5"/>
    <p:sldId id="257" r:id="rId6"/>
    <p:sldId id="268" r:id="rId7"/>
    <p:sldId id="262" r:id="rId8"/>
    <p:sldId id="295" r:id="rId9"/>
    <p:sldId id="292" r:id="rId10"/>
    <p:sldId id="296" r:id="rId11"/>
    <p:sldId id="300" r:id="rId12"/>
    <p:sldId id="301" r:id="rId13"/>
    <p:sldId id="302" r:id="rId14"/>
    <p:sldId id="303" r:id="rId15"/>
    <p:sldId id="298" r:id="rId16"/>
    <p:sldId id="299" r:id="rId17"/>
    <p:sldId id="273" r:id="rId18"/>
    <p:sldId id="27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38" autoAdjust="0"/>
  </p:normalViewPr>
  <p:slideViewPr>
    <p:cSldViewPr>
      <p:cViewPr varScale="1">
        <p:scale>
          <a:sx n="74" d="100"/>
          <a:sy n="74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EE36-F3C7-4262-BC58-4D43C898684E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E2FFEE-460D-4E36-84EA-C532A4915F8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ভাইরাস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7B431FC-52B2-4B30-9B30-1BB96440BD0D}" type="par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E95ECB0-D462-4BC4-B87B-CEE56896CA24}" type="sib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A93DC2B-5636-4FE9-AB63-0C7A9548F41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অনিবাসী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ভাইরাস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117DAB-5869-4FB8-A672-5309EE2B5BEE}" type="par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B1F291-B0E9-4AF1-94E1-727D7A3E56F6}" type="sib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8A8DA442-3109-4B66-B2E4-03929C1CD21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নিবাসী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ভাইরাস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A1E2862-1394-4390-A956-7A9E851CA214}" type="par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099103B5-D7D5-43B0-8832-4BD600BC9938}" type="sib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321A1B8-5A75-44FE-9BBB-E8C5EA98C714}" type="pres">
      <dgm:prSet presAssocID="{A3E7EE36-F3C7-4262-BC58-4D43C89868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99C8A2-7697-4E70-AF47-83051EC28C8C}" type="pres">
      <dgm:prSet presAssocID="{7DE2FFEE-460D-4E36-84EA-C532A4915F86}" presName="hierRoot1" presStyleCnt="0">
        <dgm:presLayoutVars>
          <dgm:hierBranch val="init"/>
        </dgm:presLayoutVars>
      </dgm:prSet>
      <dgm:spPr/>
    </dgm:pt>
    <dgm:pt modelId="{26F70259-3D7F-418A-851A-47B4A67CDE7A}" type="pres">
      <dgm:prSet presAssocID="{7DE2FFEE-460D-4E36-84EA-C532A4915F86}" presName="rootComposite1" presStyleCnt="0"/>
      <dgm:spPr/>
    </dgm:pt>
    <dgm:pt modelId="{E22BACBC-2D0D-4EFB-8DEC-57B77647165B}" type="pres">
      <dgm:prSet presAssocID="{7DE2FFEE-460D-4E36-84EA-C532A4915F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3F298-7742-4D90-9FD4-5E46BF97373C}" type="pres">
      <dgm:prSet presAssocID="{7DE2FFEE-460D-4E36-84EA-C532A4915F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497DDC-12A3-4DFD-A12D-F982A22F8E3B}" type="pres">
      <dgm:prSet presAssocID="{7DE2FFEE-460D-4E36-84EA-C532A4915F86}" presName="hierChild2" presStyleCnt="0"/>
      <dgm:spPr/>
    </dgm:pt>
    <dgm:pt modelId="{C84D47FE-E494-43F3-9920-CFC4D6A1D3BA}" type="pres">
      <dgm:prSet presAssocID="{6F117DAB-5869-4FB8-A672-5309EE2B5BE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1EBD353-BE52-4BEA-A840-2D7182980E32}" type="pres">
      <dgm:prSet presAssocID="{6A93DC2B-5636-4FE9-AB63-0C7A9548F413}" presName="hierRoot2" presStyleCnt="0">
        <dgm:presLayoutVars>
          <dgm:hierBranch val="init"/>
        </dgm:presLayoutVars>
      </dgm:prSet>
      <dgm:spPr/>
    </dgm:pt>
    <dgm:pt modelId="{F0A9E9C9-4602-46D8-968F-DCF69435A9BC}" type="pres">
      <dgm:prSet presAssocID="{6A93DC2B-5636-4FE9-AB63-0C7A9548F413}" presName="rootComposite" presStyleCnt="0"/>
      <dgm:spPr/>
    </dgm:pt>
    <dgm:pt modelId="{3F2823E8-2E44-4340-8A5E-3D2B40BCA380}" type="pres">
      <dgm:prSet presAssocID="{6A93DC2B-5636-4FE9-AB63-0C7A9548F41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7EAF0-0E88-40B0-AF4A-4C5EF9B0F904}" type="pres">
      <dgm:prSet presAssocID="{6A93DC2B-5636-4FE9-AB63-0C7A9548F413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A2063E-AA32-42C8-9D33-144EF6EDC531}" type="pres">
      <dgm:prSet presAssocID="{6A93DC2B-5636-4FE9-AB63-0C7A9548F413}" presName="hierChild4" presStyleCnt="0"/>
      <dgm:spPr/>
    </dgm:pt>
    <dgm:pt modelId="{C76DD1D5-3E03-4BDD-B1E2-F0C88DB3E171}" type="pres">
      <dgm:prSet presAssocID="{6A93DC2B-5636-4FE9-AB63-0C7A9548F413}" presName="hierChild5" presStyleCnt="0"/>
      <dgm:spPr/>
    </dgm:pt>
    <dgm:pt modelId="{54D50282-949E-4320-8ECF-DBEAB6E162EA}" type="pres">
      <dgm:prSet presAssocID="{FA1E2862-1394-4390-A956-7A9E851CA21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7CC80A-B5B7-48D9-9129-11E62ABB140E}" type="pres">
      <dgm:prSet presAssocID="{8A8DA442-3109-4B66-B2E4-03929C1CD21B}" presName="hierRoot2" presStyleCnt="0">
        <dgm:presLayoutVars>
          <dgm:hierBranch val="init"/>
        </dgm:presLayoutVars>
      </dgm:prSet>
      <dgm:spPr/>
    </dgm:pt>
    <dgm:pt modelId="{1CC90163-C949-4F99-94FE-93C9C7B1D2EE}" type="pres">
      <dgm:prSet presAssocID="{8A8DA442-3109-4B66-B2E4-03929C1CD21B}" presName="rootComposite" presStyleCnt="0"/>
      <dgm:spPr/>
    </dgm:pt>
    <dgm:pt modelId="{E702894E-B8BC-4BE1-B1EA-1CE4DA5C4851}" type="pres">
      <dgm:prSet presAssocID="{8A8DA442-3109-4B66-B2E4-03929C1CD2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942F-B8CF-4E62-8026-7C7B77396FD5}" type="pres">
      <dgm:prSet presAssocID="{8A8DA442-3109-4B66-B2E4-03929C1CD21B}" presName="rootConnector" presStyleLbl="node2" presStyleIdx="1" presStyleCnt="2"/>
      <dgm:spPr/>
      <dgm:t>
        <a:bodyPr/>
        <a:lstStyle/>
        <a:p>
          <a:endParaRPr lang="en-US"/>
        </a:p>
      </dgm:t>
    </dgm:pt>
    <dgm:pt modelId="{F2BB6379-9D31-41FE-9923-4E9D2960E2C1}" type="pres">
      <dgm:prSet presAssocID="{8A8DA442-3109-4B66-B2E4-03929C1CD21B}" presName="hierChild4" presStyleCnt="0"/>
      <dgm:spPr/>
    </dgm:pt>
    <dgm:pt modelId="{005B3A06-0C6F-4DDA-861B-58913B3E3DD6}" type="pres">
      <dgm:prSet presAssocID="{8A8DA442-3109-4B66-B2E4-03929C1CD21B}" presName="hierChild5" presStyleCnt="0"/>
      <dgm:spPr/>
    </dgm:pt>
    <dgm:pt modelId="{BB3C2F04-061D-4782-AC63-A81C23192AC1}" type="pres">
      <dgm:prSet presAssocID="{7DE2FFEE-460D-4E36-84EA-C532A4915F86}" presName="hierChild3" presStyleCnt="0"/>
      <dgm:spPr/>
    </dgm:pt>
  </dgm:ptLst>
  <dgm:cxnLst>
    <dgm:cxn modelId="{1FD09018-0D0B-4BEA-B9F3-581F3C4721FF}" type="presOf" srcId="{8A8DA442-3109-4B66-B2E4-03929C1CD21B}" destId="{E702894E-B8BC-4BE1-B1EA-1CE4DA5C4851}" srcOrd="0" destOrd="0" presId="urn:microsoft.com/office/officeart/2005/8/layout/orgChart1"/>
    <dgm:cxn modelId="{CF5D0321-329E-4F6F-B926-342396DAA3A0}" type="presOf" srcId="{6A93DC2B-5636-4FE9-AB63-0C7A9548F413}" destId="{3F2823E8-2E44-4340-8A5E-3D2B40BCA380}" srcOrd="0" destOrd="0" presId="urn:microsoft.com/office/officeart/2005/8/layout/orgChart1"/>
    <dgm:cxn modelId="{5ABA5E6A-3997-4DA0-9E91-64D04BA2E26E}" type="presOf" srcId="{8A8DA442-3109-4B66-B2E4-03929C1CD21B}" destId="{DC9F942F-B8CF-4E62-8026-7C7B77396FD5}" srcOrd="1" destOrd="0" presId="urn:microsoft.com/office/officeart/2005/8/layout/orgChart1"/>
    <dgm:cxn modelId="{31D68C05-ADFD-4DF2-AD9B-DB228004F5A0}" type="presOf" srcId="{FA1E2862-1394-4390-A956-7A9E851CA214}" destId="{54D50282-949E-4320-8ECF-DBEAB6E162EA}" srcOrd="0" destOrd="0" presId="urn:microsoft.com/office/officeart/2005/8/layout/orgChart1"/>
    <dgm:cxn modelId="{6D94FF44-99D3-4310-8B03-1EC07737A24B}" type="presOf" srcId="{6F117DAB-5869-4FB8-A672-5309EE2B5BEE}" destId="{C84D47FE-E494-43F3-9920-CFC4D6A1D3BA}" srcOrd="0" destOrd="0" presId="urn:microsoft.com/office/officeart/2005/8/layout/orgChart1"/>
    <dgm:cxn modelId="{BEE16857-D0F5-4F6F-8A22-273A2AF0512B}" srcId="{A3E7EE36-F3C7-4262-BC58-4D43C898684E}" destId="{7DE2FFEE-460D-4E36-84EA-C532A4915F86}" srcOrd="0" destOrd="0" parTransId="{B7B431FC-52B2-4B30-9B30-1BB96440BD0D}" sibTransId="{6E95ECB0-D462-4BC4-B87B-CEE56896CA24}"/>
    <dgm:cxn modelId="{C6777FD0-EFDC-46FC-8A93-E916BB9CFA7E}" type="presOf" srcId="{A3E7EE36-F3C7-4262-BC58-4D43C898684E}" destId="{3321A1B8-5A75-44FE-9BBB-E8C5EA98C714}" srcOrd="0" destOrd="0" presId="urn:microsoft.com/office/officeart/2005/8/layout/orgChart1"/>
    <dgm:cxn modelId="{EB22D901-33A3-4F74-9B30-6B7570733B0A}" type="presOf" srcId="{7DE2FFEE-460D-4E36-84EA-C532A4915F86}" destId="{C033F298-7742-4D90-9FD4-5E46BF97373C}" srcOrd="1" destOrd="0" presId="urn:microsoft.com/office/officeart/2005/8/layout/orgChart1"/>
    <dgm:cxn modelId="{A7C77849-AFE7-4AFF-B482-CE921C90AECB}" type="presOf" srcId="{7DE2FFEE-460D-4E36-84EA-C532A4915F86}" destId="{E22BACBC-2D0D-4EFB-8DEC-57B77647165B}" srcOrd="0" destOrd="0" presId="urn:microsoft.com/office/officeart/2005/8/layout/orgChart1"/>
    <dgm:cxn modelId="{1544FA94-94B2-46A7-8462-4190A1AAE846}" srcId="{7DE2FFEE-460D-4E36-84EA-C532A4915F86}" destId="{8A8DA442-3109-4B66-B2E4-03929C1CD21B}" srcOrd="1" destOrd="0" parTransId="{FA1E2862-1394-4390-A956-7A9E851CA214}" sibTransId="{099103B5-D7D5-43B0-8832-4BD600BC9938}"/>
    <dgm:cxn modelId="{80A07125-6720-4781-BAED-E325D14BE978}" srcId="{7DE2FFEE-460D-4E36-84EA-C532A4915F86}" destId="{6A93DC2B-5636-4FE9-AB63-0C7A9548F413}" srcOrd="0" destOrd="0" parTransId="{6F117DAB-5869-4FB8-A672-5309EE2B5BEE}" sibTransId="{E5B1F291-B0E9-4AF1-94E1-727D7A3E56F6}"/>
    <dgm:cxn modelId="{469287BD-D370-4025-9507-856ECB320C51}" type="presOf" srcId="{6A93DC2B-5636-4FE9-AB63-0C7A9548F413}" destId="{F667EAF0-0E88-40B0-AF4A-4C5EF9B0F904}" srcOrd="1" destOrd="0" presId="urn:microsoft.com/office/officeart/2005/8/layout/orgChart1"/>
    <dgm:cxn modelId="{5E5A1A83-9677-4F28-B024-E26C08DDBD71}" type="presParOf" srcId="{3321A1B8-5A75-44FE-9BBB-E8C5EA98C714}" destId="{A199C8A2-7697-4E70-AF47-83051EC28C8C}" srcOrd="0" destOrd="0" presId="urn:microsoft.com/office/officeart/2005/8/layout/orgChart1"/>
    <dgm:cxn modelId="{37AB54D2-6A22-485B-A278-DE7791B46011}" type="presParOf" srcId="{A199C8A2-7697-4E70-AF47-83051EC28C8C}" destId="{26F70259-3D7F-418A-851A-47B4A67CDE7A}" srcOrd="0" destOrd="0" presId="urn:microsoft.com/office/officeart/2005/8/layout/orgChart1"/>
    <dgm:cxn modelId="{6D61628B-B217-4595-8BA6-C65684736D86}" type="presParOf" srcId="{26F70259-3D7F-418A-851A-47B4A67CDE7A}" destId="{E22BACBC-2D0D-4EFB-8DEC-57B77647165B}" srcOrd="0" destOrd="0" presId="urn:microsoft.com/office/officeart/2005/8/layout/orgChart1"/>
    <dgm:cxn modelId="{FAF24BE1-DDA9-4356-8657-09351A804843}" type="presParOf" srcId="{26F70259-3D7F-418A-851A-47B4A67CDE7A}" destId="{C033F298-7742-4D90-9FD4-5E46BF97373C}" srcOrd="1" destOrd="0" presId="urn:microsoft.com/office/officeart/2005/8/layout/orgChart1"/>
    <dgm:cxn modelId="{F550A560-8335-45EB-B069-3F0ED86E1B67}" type="presParOf" srcId="{A199C8A2-7697-4E70-AF47-83051EC28C8C}" destId="{FC497DDC-12A3-4DFD-A12D-F982A22F8E3B}" srcOrd="1" destOrd="0" presId="urn:microsoft.com/office/officeart/2005/8/layout/orgChart1"/>
    <dgm:cxn modelId="{04C5BA17-7FF0-450B-AFB3-5FDA212375CD}" type="presParOf" srcId="{FC497DDC-12A3-4DFD-A12D-F982A22F8E3B}" destId="{C84D47FE-E494-43F3-9920-CFC4D6A1D3BA}" srcOrd="0" destOrd="0" presId="urn:microsoft.com/office/officeart/2005/8/layout/orgChart1"/>
    <dgm:cxn modelId="{EED59D24-9DDB-4C86-95CC-A1B853E1AF5E}" type="presParOf" srcId="{FC497DDC-12A3-4DFD-A12D-F982A22F8E3B}" destId="{61EBD353-BE52-4BEA-A840-2D7182980E32}" srcOrd="1" destOrd="0" presId="urn:microsoft.com/office/officeart/2005/8/layout/orgChart1"/>
    <dgm:cxn modelId="{3B1AFA1E-D48C-4974-A83A-045E464E556B}" type="presParOf" srcId="{61EBD353-BE52-4BEA-A840-2D7182980E32}" destId="{F0A9E9C9-4602-46D8-968F-DCF69435A9BC}" srcOrd="0" destOrd="0" presId="urn:microsoft.com/office/officeart/2005/8/layout/orgChart1"/>
    <dgm:cxn modelId="{9D6022A2-A86E-451A-B2DD-FC0CA43B0778}" type="presParOf" srcId="{F0A9E9C9-4602-46D8-968F-DCF69435A9BC}" destId="{3F2823E8-2E44-4340-8A5E-3D2B40BCA380}" srcOrd="0" destOrd="0" presId="urn:microsoft.com/office/officeart/2005/8/layout/orgChart1"/>
    <dgm:cxn modelId="{999C061E-2CE4-4302-8FD9-2B78C65A520E}" type="presParOf" srcId="{F0A9E9C9-4602-46D8-968F-DCF69435A9BC}" destId="{F667EAF0-0E88-40B0-AF4A-4C5EF9B0F904}" srcOrd="1" destOrd="0" presId="urn:microsoft.com/office/officeart/2005/8/layout/orgChart1"/>
    <dgm:cxn modelId="{F266740D-917C-4CFA-B119-20D3917FA15E}" type="presParOf" srcId="{61EBD353-BE52-4BEA-A840-2D7182980E32}" destId="{D4A2063E-AA32-42C8-9D33-144EF6EDC531}" srcOrd="1" destOrd="0" presId="urn:microsoft.com/office/officeart/2005/8/layout/orgChart1"/>
    <dgm:cxn modelId="{E7D011BE-A881-4BA6-B551-6231622FEAB3}" type="presParOf" srcId="{61EBD353-BE52-4BEA-A840-2D7182980E32}" destId="{C76DD1D5-3E03-4BDD-B1E2-F0C88DB3E171}" srcOrd="2" destOrd="0" presId="urn:microsoft.com/office/officeart/2005/8/layout/orgChart1"/>
    <dgm:cxn modelId="{64B27261-4D33-437A-AA23-795B43B5336B}" type="presParOf" srcId="{FC497DDC-12A3-4DFD-A12D-F982A22F8E3B}" destId="{54D50282-949E-4320-8ECF-DBEAB6E162EA}" srcOrd="2" destOrd="0" presId="urn:microsoft.com/office/officeart/2005/8/layout/orgChart1"/>
    <dgm:cxn modelId="{9C871F2D-80F5-457C-B098-C728AECEB467}" type="presParOf" srcId="{FC497DDC-12A3-4DFD-A12D-F982A22F8E3B}" destId="{8B7CC80A-B5B7-48D9-9129-11E62ABB140E}" srcOrd="3" destOrd="0" presId="urn:microsoft.com/office/officeart/2005/8/layout/orgChart1"/>
    <dgm:cxn modelId="{A38157C5-091B-4BF3-AAD7-FA21FE9AC60C}" type="presParOf" srcId="{8B7CC80A-B5B7-48D9-9129-11E62ABB140E}" destId="{1CC90163-C949-4F99-94FE-93C9C7B1D2EE}" srcOrd="0" destOrd="0" presId="urn:microsoft.com/office/officeart/2005/8/layout/orgChart1"/>
    <dgm:cxn modelId="{365FD9EF-780F-41C1-836E-A832D6BC2C37}" type="presParOf" srcId="{1CC90163-C949-4F99-94FE-93C9C7B1D2EE}" destId="{E702894E-B8BC-4BE1-B1EA-1CE4DA5C4851}" srcOrd="0" destOrd="0" presId="urn:microsoft.com/office/officeart/2005/8/layout/orgChart1"/>
    <dgm:cxn modelId="{03B197DA-A2FF-4D37-BF60-0F3D19921B22}" type="presParOf" srcId="{1CC90163-C949-4F99-94FE-93C9C7B1D2EE}" destId="{DC9F942F-B8CF-4E62-8026-7C7B77396FD5}" srcOrd="1" destOrd="0" presId="urn:microsoft.com/office/officeart/2005/8/layout/orgChart1"/>
    <dgm:cxn modelId="{F8626DB5-1E76-4854-AB75-E43854400B04}" type="presParOf" srcId="{8B7CC80A-B5B7-48D9-9129-11E62ABB140E}" destId="{F2BB6379-9D31-41FE-9923-4E9D2960E2C1}" srcOrd="1" destOrd="0" presId="urn:microsoft.com/office/officeart/2005/8/layout/orgChart1"/>
    <dgm:cxn modelId="{CC24FA69-1F0A-41C4-BDB7-87AA5380A5C2}" type="presParOf" srcId="{8B7CC80A-B5B7-48D9-9129-11E62ABB140E}" destId="{005B3A06-0C6F-4DDA-861B-58913B3E3DD6}" srcOrd="2" destOrd="0" presId="urn:microsoft.com/office/officeart/2005/8/layout/orgChart1"/>
    <dgm:cxn modelId="{6B69FDF7-1BD8-4352-BA11-BDF67D4F4A97}" type="presParOf" srcId="{A199C8A2-7697-4E70-AF47-83051EC28C8C}" destId="{BB3C2F04-061D-4782-AC63-A81C23192AC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63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92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8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অস্তিত্ত্ব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00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1/21/2021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1/21/2021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hswstatic.com/gif/computer-virus-new-250x15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3400" y="381000"/>
            <a:ext cx="8128000" cy="5791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227154_141781645972433_16002745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43200"/>
            <a:ext cx="66294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62000" y="609601"/>
            <a:ext cx="75438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3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953000"/>
            <a:ext cx="830580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নিবাসী বা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Resident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ealing-with-Svchost-exe-Virus-Attack-300px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4400550" cy="3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81200" y="304800"/>
            <a:ext cx="48768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000" dirty="0"/>
          </a:p>
        </p:txBody>
      </p:sp>
      <p:pic>
        <p:nvPicPr>
          <p:cNvPr id="7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96340"/>
            <a:ext cx="3886200" cy="2857500"/>
          </a:xfrm>
          <a:prstGeom prst="rect">
            <a:avLst/>
          </a:prstGeom>
          <a:noFill/>
        </p:spPr>
      </p:pic>
      <p:pic>
        <p:nvPicPr>
          <p:cNvPr id="8" name="Picture 4" descr="http://tr1.cbsistatic.com/hub/i/2013/08/12/9a4c6d6f-8f79-4bd6-b46d-bc9caecf0ef2/mal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686175" cy="27628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4419600"/>
            <a:ext cx="79248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ক্ষতিকারক সফটওয়্যার 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টওয়্যারের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ক্ষতিক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ারক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সফটওয়্যারকে ম্যালওয়্যার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 নানাভাবে কম্পিউটারের ক্ষতিসাধন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17526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ত্বপূ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অনেক ডাটাবেজ বা অফিসিয়াল ফাইল উলোট-পালোট করে দিতে 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ফলে হার্ড ডিস্ক ফরমেট ছাড়া উপায় থাকে 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295401"/>
            <a:ext cx="3678958" cy="27431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295401"/>
            <a:ext cx="4047834" cy="25907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 rot="10800000" flipV="1">
            <a:off x="382860" y="4174131"/>
            <a:ext cx="35033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 সংরক্ষিত কোন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Delete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191000"/>
            <a:ext cx="3124200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ডেটা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Corrupt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বিকৃত করে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 descr="sdrrss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8" name="Picture 7" descr="CDROM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219200"/>
            <a:ext cx="2667000" cy="2209800"/>
          </a:xfrm>
          <a:prstGeom prst="rect">
            <a:avLst/>
          </a:prstGeom>
        </p:spPr>
      </p:pic>
      <p:pic>
        <p:nvPicPr>
          <p:cNvPr id="9" name="Picture 8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10000"/>
            <a:ext cx="2057400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200" y="4191000"/>
            <a:ext cx="52578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ইন্টারনেটের মাধ্যমে ম্যালওয়্যার ছড়িয়ে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257800"/>
            <a:ext cx="819075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356"/>
          <a:stretch>
            <a:fillRect/>
          </a:stretch>
        </p:blipFill>
        <p:spPr>
          <a:xfrm>
            <a:off x="609600" y="1447800"/>
            <a:ext cx="3234637" cy="331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74" name="Picture 2" descr="http://anti-malware-blog.com/files/2010/03/Adware.Win32.VirusProtecto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447800"/>
            <a:ext cx="4495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383987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257204"/>
            <a:ext cx="4419600" cy="53135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None/>
            </a:pP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0240" y="2352280"/>
            <a:ext cx="6595871" cy="32934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862888" y="2390376"/>
            <a:ext cx="0" cy="50006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08181" y="2352280"/>
            <a:ext cx="0" cy="50006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67376" y="2376100"/>
            <a:ext cx="0" cy="50006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71864" y="2390376"/>
            <a:ext cx="0" cy="50006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9118" y="5692914"/>
            <a:ext cx="1298126" cy="7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এভিজি </a:t>
            </a:r>
            <a:r>
              <a:rPr lang="en-US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(AVG)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873533" y="5689756"/>
            <a:ext cx="1188937" cy="7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এভিরা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Avira)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096484" y="5689756"/>
            <a:ext cx="11398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এভাস্ট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en-US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6737" y="5689756"/>
            <a:ext cx="15101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ক্যাসপারস্কাই 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(Kaspersky)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785937"/>
            <a:ext cx="0" cy="500063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32" r="15925"/>
          <a:stretch/>
        </p:blipFill>
        <p:spPr>
          <a:xfrm>
            <a:off x="455693" y="2981328"/>
            <a:ext cx="1704975" cy="2472988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88" y="2981329"/>
            <a:ext cx="1701597" cy="2472988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4" y="2981328"/>
            <a:ext cx="1722847" cy="2472987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5" y="2981328"/>
            <a:ext cx="1758138" cy="2472987"/>
          </a:xfrm>
          <a:prstGeom prst="rect">
            <a:avLst/>
          </a:prstGeom>
          <a:ln w="57150" cap="sq" cmpd="thickThin">
            <a:solidFill>
              <a:schemeClr val="tx2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3340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ম্যালওয়্যার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থেকে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নিষ্কৃতি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পাওয়ার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উপায়</a:t>
            </a:r>
            <a:endParaRPr kumimoji="0" lang="en-US" sz="48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94745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304800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৫মিনিট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72" y="4507125"/>
            <a:ext cx="8458200" cy="11483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 descr="02.-Computer-Vi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81200"/>
            <a:ext cx="3887933" cy="21383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এন্টিভাইরাসের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 descr="http://www.computerrepairservicesblog.com/wp-content/uploads/2011/11/virus-remo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399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3657600"/>
            <a:ext cx="33528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তীয়</a:t>
            </a:r>
            <a:endParaRPr lang="en-US" sz="2400" kern="12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৫০মিনিট</a:t>
            </a:r>
            <a:endParaRPr lang="en-US" sz="24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bn-BD" sz="24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57200"/>
            <a:ext cx="2057400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D:\Baki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2209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9200" y="2590800"/>
            <a:ext cx="3810000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জান্নাতুল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বেলচোঁ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হাজিগঞ্জ,চাঁদপুর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০১৭১৯৬৩৯১৮৯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jannatulb</a:t>
            </a:r>
            <a:r>
              <a:rPr lang="bn-BD" sz="2000" dirty="0" smtClean="0">
                <a:latin typeface="Times New Roman" pitchFamily="18" charset="0"/>
                <a:cs typeface="Times New Roman" pitchFamily="18" charset="0"/>
              </a:rPr>
              <a:t>aki1981@gmail.com</a:t>
            </a:r>
            <a:endParaRPr lang="bn-BD" sz="2000" dirty="0" smtClean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0"/>
            <a:ext cx="54864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5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20000" cy="46482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14400" y="1676400"/>
            <a:ext cx="7543800" cy="4719581"/>
            <a:chOff x="914400" y="1676400"/>
            <a:chExt cx="7543800" cy="4719581"/>
          </a:xfrm>
        </p:grpSpPr>
        <p:sp>
          <p:nvSpPr>
            <p:cNvPr id="10" name="Rectangle 9"/>
            <p:cNvSpPr/>
            <p:nvPr/>
          </p:nvSpPr>
          <p:spPr>
            <a:xfrm>
              <a:off x="914400" y="5791200"/>
              <a:ext cx="75438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 কাজকে ধীরগতি সম্পন্ন করে  </a:t>
              </a:r>
              <a:endParaRPr lang="en-US" sz="36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10" r="2357"/>
            <a:stretch/>
          </p:blipFill>
          <p:spPr>
            <a:xfrm>
              <a:off x="1295400" y="1676400"/>
              <a:ext cx="6781800" cy="4063998"/>
            </a:xfrm>
            <a:prstGeom prst="rect">
              <a:avLst/>
            </a:prstGeom>
            <a:ln w="28575" cap="sq" cmpd="thickThin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1295400" y="1676400"/>
            <a:ext cx="6781800" cy="4776520"/>
            <a:chOff x="1295400" y="1676400"/>
            <a:chExt cx="6781800" cy="4776520"/>
          </a:xfrm>
        </p:grpSpPr>
        <p:pic>
          <p:nvPicPr>
            <p:cNvPr id="4098" name="Picture 2" descr="http://www.widerinfo.com/wp-content/uploads/2013/04/FrozenComput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1676400"/>
              <a:ext cx="6781800" cy="40386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600200" y="5791200"/>
              <a:ext cx="5867400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যাওয়া</a:t>
              </a:r>
              <a:endParaRPr lang="en-US" sz="4000" dirty="0"/>
            </a:p>
          </p:txBody>
        </p:sp>
      </p:grpSp>
      <p:pic>
        <p:nvPicPr>
          <p:cNvPr id="4100" name="Picture 4" descr="Image result for computer rebo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143000"/>
            <a:ext cx="4191000" cy="4572000"/>
          </a:xfrm>
          <a:prstGeom prst="rect">
            <a:avLst/>
          </a:prstGeom>
          <a:noFill/>
        </p:spPr>
      </p:pic>
      <p:pic>
        <p:nvPicPr>
          <p:cNvPr id="20" name="Picture 8" descr="http://1.bp.blogspot.com/-F7feZ1G1Oxk/U9-cqn2b7QI/AAAAAAAABow/mK9vack4-50/s1600/disk+chek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31" y="1143000"/>
            <a:ext cx="388006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724400"/>
            <a:ext cx="7315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67000" y="1295400"/>
          <a:ext cx="3962400" cy="334327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60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" descr="http://www.omgtop5.com/wp-content/uploads/2015/02/virus_removal_st_lou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819400"/>
            <a:ext cx="289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alcontek.com/wp-content/uploads/2013/06/bigstock-Virus-warning-sign-on-laptop-s-21209636-300x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0004">
            <a:off x="4833211" y="2813725"/>
            <a:ext cx="3276600" cy="28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5118" y="2766218"/>
            <a:ext cx="7467600" cy="2262982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eaLnBrk="1" hangingPunct="1"/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eaLnBrk="1" hangingPunct="1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648200"/>
            <a:ext cx="79248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ম্যালওয়্যার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পুনরুৎপাদনে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gSelection1.png"/>
          <p:cNvPicPr>
            <a:picLocks noChangeAspect="1"/>
          </p:cNvPicPr>
          <p:nvPr/>
        </p:nvPicPr>
        <p:blipFill>
          <a:blip r:embed="rId3"/>
          <a:srcRect l="65440" t="58993"/>
          <a:stretch>
            <a:fillRect/>
          </a:stretch>
        </p:blipFill>
        <p:spPr>
          <a:xfrm>
            <a:off x="4876800" y="1219200"/>
            <a:ext cx="3429000" cy="3124544"/>
          </a:xfrm>
          <a:prstGeom prst="rect">
            <a:avLst/>
          </a:prstGeom>
        </p:spPr>
      </p:pic>
      <p:pic>
        <p:nvPicPr>
          <p:cNvPr id="9" name="Picture 8" descr="PigSelection1.png"/>
          <p:cNvPicPr>
            <a:picLocks noChangeAspect="1"/>
          </p:cNvPicPr>
          <p:nvPr/>
        </p:nvPicPr>
        <p:blipFill>
          <a:blip r:embed="rId3"/>
          <a:srcRect t="58993" r="53018"/>
          <a:stretch>
            <a:fillRect/>
          </a:stretch>
        </p:blipFill>
        <p:spPr>
          <a:xfrm>
            <a:off x="609600" y="1371600"/>
            <a:ext cx="3810000" cy="255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295400"/>
            <a:ext cx="83058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6002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953000"/>
            <a:ext cx="8305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সংক্রমণ কর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পরিশেষে মূল প্রোগ্রামের কাছে নিয়ন্ত্রণ 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নিষ্ক্রিয় হয়ে যায়, এদের বলা হয় অনিবাসী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Non-Resident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ভাইরাস।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0-notable-computer-virus-6.jpg"/>
          <p:cNvPicPr>
            <a:picLocks noChangeAspect="1"/>
          </p:cNvPicPr>
          <p:nvPr/>
        </p:nvPicPr>
        <p:blipFill>
          <a:blip r:embed="rId3"/>
          <a:srcRect l="30303" r="24242"/>
          <a:stretch>
            <a:fillRect/>
          </a:stretch>
        </p:blipFill>
        <p:spPr>
          <a:xfrm>
            <a:off x="2819400" y="1524000"/>
            <a:ext cx="3962400" cy="31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392</Words>
  <Application>Microsoft Office PowerPoint</Application>
  <PresentationFormat>On-screen Show (4:3)</PresentationFormat>
  <Paragraphs>84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কম্পিউটার ভাইরাসের প্রকারভেদ</vt:lpstr>
      <vt:lpstr>অনিবাসী ভাইরাস</vt:lpstr>
      <vt:lpstr>নিবাসী ভাইরাস</vt:lpstr>
      <vt:lpstr>Slide 11</vt:lpstr>
      <vt:lpstr>Slide 12</vt:lpstr>
      <vt:lpstr>Slide 13</vt:lpstr>
      <vt:lpstr>Slide 14</vt:lpstr>
      <vt:lpstr>Slide 15</vt:lpstr>
      <vt:lpstr>Slide 16</vt:lpstr>
      <vt:lpstr>দলগত কাজ                     ৫মিনিট</vt:lpstr>
      <vt:lpstr>মূল্যায়ন</vt:lpstr>
      <vt:lpstr>বাড়ির কাজ</vt:lpstr>
      <vt:lpstr>Slide 20</vt:lpstr>
    </vt:vector>
  </TitlesOfParts>
  <Company>Dhaka Residential Model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National</cp:lastModifiedBy>
  <cp:revision>376</cp:revision>
  <dcterms:created xsi:type="dcterms:W3CDTF">2014-05-10T11:53:28Z</dcterms:created>
  <dcterms:modified xsi:type="dcterms:W3CDTF">2021-01-21T15:26:52Z</dcterms:modified>
</cp:coreProperties>
</file>