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9" r:id="rId2"/>
    <p:sldId id="256" r:id="rId3"/>
    <p:sldId id="281" r:id="rId4"/>
    <p:sldId id="258" r:id="rId5"/>
    <p:sldId id="259" r:id="rId6"/>
    <p:sldId id="270" r:id="rId7"/>
    <p:sldId id="260" r:id="rId8"/>
    <p:sldId id="262" r:id="rId9"/>
    <p:sldId id="263" r:id="rId10"/>
    <p:sldId id="261" r:id="rId11"/>
    <p:sldId id="264" r:id="rId12"/>
    <p:sldId id="265" r:id="rId13"/>
    <p:sldId id="282" r:id="rId14"/>
    <p:sldId id="283" r:id="rId15"/>
    <p:sldId id="268" r:id="rId16"/>
    <p:sldId id="269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D3E"/>
    <a:srgbClr val="870734"/>
    <a:srgbClr val="EF473A"/>
    <a:srgbClr val="30122D"/>
    <a:srgbClr val="CC0099"/>
    <a:srgbClr val="FD5585"/>
    <a:srgbClr val="DA0049"/>
    <a:srgbClr val="A20042"/>
    <a:srgbClr val="896A34"/>
    <a:srgbClr val="FEF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6BBC-DD17-415E-862C-E507853C83F5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B21F-51F5-4943-B197-578B7C02B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3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6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195A0-5C6E-4E69-93FB-6463C5D5F1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698D52-C042-4BFA-B773-5F1199F3A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81522-C1FD-4D1E-9C2F-855C427A2591}"/>
              </a:ext>
            </a:extLst>
          </p:cNvPr>
          <p:cNvSpPr/>
          <p:nvPr userDrawn="1"/>
        </p:nvSpPr>
        <p:spPr>
          <a:xfrm>
            <a:off x="195943" y="209005"/>
            <a:ext cx="11782697" cy="6439990"/>
          </a:xfrm>
          <a:prstGeom prst="rect">
            <a:avLst/>
          </a:prstGeom>
          <a:solidFill>
            <a:srgbClr val="FEF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EB20A50-0E4B-441A-98CC-67F2D8BF93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4D3524C-4C16-4771-92A4-3E20BFA5D2C3}"/>
              </a:ext>
            </a:extLst>
          </p:cNvPr>
          <p:cNvSpPr/>
          <p:nvPr userDrawn="1"/>
        </p:nvSpPr>
        <p:spPr>
          <a:xfrm>
            <a:off x="195943" y="169817"/>
            <a:ext cx="11782697" cy="6448697"/>
          </a:xfrm>
          <a:prstGeom prst="frame">
            <a:avLst>
              <a:gd name="adj1" fmla="val 1225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3D60-9E57-489E-98FB-2A762935D300}"/>
              </a:ext>
            </a:extLst>
          </p:cNvPr>
          <p:cNvSpPr txBox="1"/>
          <p:nvPr userDrawn="1"/>
        </p:nvSpPr>
        <p:spPr>
          <a:xfrm>
            <a:off x="213360" y="6195146"/>
            <a:ext cx="13970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ivaldi" panose="03020602050506090804" pitchFamily="66" charset="0"/>
                <a:cs typeface="Times New Roman"/>
              </a:rPr>
              <a:t>Farjana Amin</a:t>
            </a:r>
          </a:p>
        </p:txBody>
      </p:sp>
    </p:spTree>
    <p:extLst>
      <p:ext uri="{BB962C8B-B14F-4D97-AF65-F5344CB8AC3E}">
        <p14:creationId xmlns:p14="http://schemas.microsoft.com/office/powerpoint/2010/main" val="231312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12.wdp"/><Relationship Id="rId17" Type="http://schemas.openxmlformats.org/officeDocument/2006/relationships/image" Target="../media/image34.png"/><Relationship Id="rId2" Type="http://schemas.openxmlformats.org/officeDocument/2006/relationships/image" Target="../media/image26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30.png"/><Relationship Id="rId14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12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0" Type="http://schemas.openxmlformats.org/officeDocument/2006/relationships/image" Target="../media/image21.jpeg"/><Relationship Id="rId4" Type="http://schemas.microsoft.com/office/2007/relationships/hdphoto" Target="../media/hdphoto6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5B8F3-48DC-40B8-B36C-0B6A305C73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4E71E3-7F76-4C18-B8FF-89A53BA952B9}"/>
              </a:ext>
            </a:extLst>
          </p:cNvPr>
          <p:cNvSpPr/>
          <p:nvPr/>
        </p:nvSpPr>
        <p:spPr>
          <a:xfrm>
            <a:off x="135048" y="161472"/>
            <a:ext cx="11879943" cy="64806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EA43B2-CFF4-44E9-B67D-EC4E1C1B76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16" y="426710"/>
            <a:ext cx="11443568" cy="6004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BADAF0-3283-4DB3-A478-7F922B2A1218}"/>
              </a:ext>
            </a:extLst>
          </p:cNvPr>
          <p:cNvSpPr/>
          <p:nvPr/>
        </p:nvSpPr>
        <p:spPr>
          <a:xfrm>
            <a:off x="2582779" y="898358"/>
            <a:ext cx="7138737" cy="3208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615E28-92FE-4A19-9809-45B0AFD56BEE}"/>
              </a:ext>
            </a:extLst>
          </p:cNvPr>
          <p:cNvSpPr txBox="1"/>
          <p:nvPr/>
        </p:nvSpPr>
        <p:spPr>
          <a:xfrm>
            <a:off x="2800649" y="1824796"/>
            <a:ext cx="1721793" cy="1186942"/>
          </a:xfrm>
          <a:custGeom>
            <a:avLst/>
            <a:gdLst/>
            <a:ahLst/>
            <a:cxnLst/>
            <a:rect l="l" t="t" r="r" b="b"/>
            <a:pathLst>
              <a:path w="1721793" h="1186942">
                <a:moveTo>
                  <a:pt x="0" y="0"/>
                </a:moveTo>
                <a:lnTo>
                  <a:pt x="503188" y="0"/>
                </a:lnTo>
                <a:lnTo>
                  <a:pt x="503188" y="31663"/>
                </a:lnTo>
                <a:cubicBezTo>
                  <a:pt x="462682" y="32804"/>
                  <a:pt x="435725" y="38937"/>
                  <a:pt x="422318" y="50062"/>
                </a:cubicBezTo>
                <a:cubicBezTo>
                  <a:pt x="408911" y="61187"/>
                  <a:pt x="402208" y="75022"/>
                  <a:pt x="402208" y="91567"/>
                </a:cubicBezTo>
                <a:cubicBezTo>
                  <a:pt x="402208" y="113246"/>
                  <a:pt x="416185" y="159172"/>
                  <a:pt x="444140" y="229344"/>
                </a:cubicBezTo>
                <a:lnTo>
                  <a:pt x="671773" y="792436"/>
                </a:lnTo>
                <a:lnTo>
                  <a:pt x="854050" y="352574"/>
                </a:lnTo>
                <a:lnTo>
                  <a:pt x="806127" y="229344"/>
                </a:lnTo>
                <a:cubicBezTo>
                  <a:pt x="779884" y="162024"/>
                  <a:pt x="759631" y="117097"/>
                  <a:pt x="745368" y="94562"/>
                </a:cubicBezTo>
                <a:cubicBezTo>
                  <a:pt x="731106" y="72027"/>
                  <a:pt x="714704" y="55910"/>
                  <a:pt x="696162" y="46211"/>
                </a:cubicBezTo>
                <a:cubicBezTo>
                  <a:pt x="677621" y="36513"/>
                  <a:pt x="650379" y="31663"/>
                  <a:pt x="614437" y="31663"/>
                </a:cubicBezTo>
                <a:lnTo>
                  <a:pt x="614437" y="0"/>
                </a:lnTo>
                <a:lnTo>
                  <a:pt x="1176672" y="0"/>
                </a:lnTo>
                <a:lnTo>
                  <a:pt x="1176672" y="31663"/>
                </a:lnTo>
                <a:cubicBezTo>
                  <a:pt x="1137307" y="32234"/>
                  <a:pt x="1109067" y="35372"/>
                  <a:pt x="1091952" y="41077"/>
                </a:cubicBezTo>
                <a:cubicBezTo>
                  <a:pt x="1079971" y="45070"/>
                  <a:pt x="1070558" y="51774"/>
                  <a:pt x="1063712" y="61187"/>
                </a:cubicBezTo>
                <a:cubicBezTo>
                  <a:pt x="1056866" y="70601"/>
                  <a:pt x="1053443" y="81298"/>
                  <a:pt x="1053443" y="93278"/>
                </a:cubicBezTo>
                <a:cubicBezTo>
                  <a:pt x="1053443" y="106400"/>
                  <a:pt x="1066279" y="146621"/>
                  <a:pt x="1091952" y="213941"/>
                </a:cubicBezTo>
                <a:lnTo>
                  <a:pt x="1303325" y="763340"/>
                </a:lnTo>
                <a:lnTo>
                  <a:pt x="1492449" y="266142"/>
                </a:lnTo>
                <a:cubicBezTo>
                  <a:pt x="1512416" y="214796"/>
                  <a:pt x="1524682" y="179710"/>
                  <a:pt x="1529246" y="160883"/>
                </a:cubicBezTo>
                <a:cubicBezTo>
                  <a:pt x="1533810" y="142057"/>
                  <a:pt x="1536092" y="124656"/>
                  <a:pt x="1536092" y="108682"/>
                </a:cubicBezTo>
                <a:cubicBezTo>
                  <a:pt x="1536092" y="85291"/>
                  <a:pt x="1528105" y="66892"/>
                  <a:pt x="1512131" y="53485"/>
                </a:cubicBezTo>
                <a:cubicBezTo>
                  <a:pt x="1496157" y="40078"/>
                  <a:pt x="1465635" y="32804"/>
                  <a:pt x="1420565" y="31663"/>
                </a:cubicBezTo>
                <a:lnTo>
                  <a:pt x="1420565" y="0"/>
                </a:lnTo>
                <a:lnTo>
                  <a:pt x="1721793" y="0"/>
                </a:lnTo>
                <a:lnTo>
                  <a:pt x="1721793" y="31663"/>
                </a:lnTo>
                <a:cubicBezTo>
                  <a:pt x="1700113" y="33375"/>
                  <a:pt x="1681857" y="39365"/>
                  <a:pt x="1667024" y="49634"/>
                </a:cubicBezTo>
                <a:cubicBezTo>
                  <a:pt x="1652191" y="59903"/>
                  <a:pt x="1639069" y="75593"/>
                  <a:pt x="1627659" y="96701"/>
                </a:cubicBezTo>
                <a:cubicBezTo>
                  <a:pt x="1624236" y="103547"/>
                  <a:pt x="1606265" y="147762"/>
                  <a:pt x="1573746" y="229344"/>
                </a:cubicBezTo>
                <a:lnTo>
                  <a:pt x="1210047" y="1186942"/>
                </a:lnTo>
                <a:lnTo>
                  <a:pt x="1176672" y="1186942"/>
                </a:lnTo>
                <a:lnTo>
                  <a:pt x="889136" y="439006"/>
                </a:lnTo>
                <a:lnTo>
                  <a:pt x="572505" y="1186942"/>
                </a:lnTo>
                <a:lnTo>
                  <a:pt x="540841" y="1186942"/>
                </a:lnTo>
                <a:lnTo>
                  <a:pt x="159172" y="239613"/>
                </a:lnTo>
                <a:cubicBezTo>
                  <a:pt x="120377" y="144339"/>
                  <a:pt x="93278" y="86717"/>
                  <a:pt x="77874" y="66750"/>
                </a:cubicBezTo>
                <a:cubicBezTo>
                  <a:pt x="62471" y="46782"/>
                  <a:pt x="36512" y="35086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7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33529-BF22-4537-8973-06AC6079B4A2}"/>
              </a:ext>
            </a:extLst>
          </p:cNvPr>
          <p:cNvSpPr txBox="1"/>
          <p:nvPr/>
        </p:nvSpPr>
        <p:spPr>
          <a:xfrm>
            <a:off x="5260442" y="1824796"/>
            <a:ext cx="432160" cy="1160413"/>
          </a:xfrm>
          <a:custGeom>
            <a:avLst/>
            <a:gdLst/>
            <a:ahLst/>
            <a:cxnLst/>
            <a:rect l="l" t="t" r="r" b="b"/>
            <a:pathLst>
              <a:path w="432160" h="1160413">
                <a:moveTo>
                  <a:pt x="0" y="0"/>
                </a:moveTo>
                <a:lnTo>
                  <a:pt x="335459" y="0"/>
                </a:lnTo>
                <a:lnTo>
                  <a:pt x="335459" y="994395"/>
                </a:lnTo>
                <a:cubicBezTo>
                  <a:pt x="335459" y="1050876"/>
                  <a:pt x="342019" y="1086960"/>
                  <a:pt x="355141" y="1102649"/>
                </a:cubicBezTo>
                <a:cubicBezTo>
                  <a:pt x="368263" y="1118338"/>
                  <a:pt x="393935" y="1127324"/>
                  <a:pt x="432160" y="1129606"/>
                </a:cubicBezTo>
                <a:lnTo>
                  <a:pt x="432160" y="1160413"/>
                </a:lnTo>
                <a:lnTo>
                  <a:pt x="0" y="1160413"/>
                </a:lnTo>
                <a:lnTo>
                  <a:pt x="0" y="1129606"/>
                </a:lnTo>
                <a:cubicBezTo>
                  <a:pt x="35371" y="1128465"/>
                  <a:pt x="61615" y="1118195"/>
                  <a:pt x="78730" y="1098798"/>
                </a:cubicBezTo>
                <a:cubicBezTo>
                  <a:pt x="90140" y="1085677"/>
                  <a:pt x="95845" y="1050876"/>
                  <a:pt x="95845" y="994395"/>
                </a:cubicBezTo>
                <a:lnTo>
                  <a:pt x="95845" y="166018"/>
                </a:lnTo>
                <a:cubicBezTo>
                  <a:pt x="95845" y="110108"/>
                  <a:pt x="89284" y="74309"/>
                  <a:pt x="76163" y="58620"/>
                </a:cubicBezTo>
                <a:cubicBezTo>
                  <a:pt x="63041" y="42931"/>
                  <a:pt x="37653" y="33945"/>
                  <a:pt x="0" y="3166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266A7-B1A9-4E4B-9D93-7F83BBBAC778}"/>
              </a:ext>
            </a:extLst>
          </p:cNvPr>
          <p:cNvSpPr txBox="1"/>
          <p:nvPr/>
        </p:nvSpPr>
        <p:spPr>
          <a:xfrm>
            <a:off x="4510201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2" y="99696"/>
                </a:cubicBezTo>
                <a:cubicBezTo>
                  <a:pt x="632550" y="166160"/>
                  <a:pt x="664641" y="264715"/>
                  <a:pt x="669205" y="395361"/>
                </a:cubicBezTo>
                <a:lnTo>
                  <a:pt x="230199" y="395361"/>
                </a:lnTo>
                <a:cubicBezTo>
                  <a:pt x="235334" y="501476"/>
                  <a:pt x="263574" y="585341"/>
                  <a:pt x="314920" y="646955"/>
                </a:cubicBezTo>
                <a:cubicBezTo>
                  <a:pt x="354285" y="694307"/>
                  <a:pt x="401637" y="717984"/>
                  <a:pt x="456976" y="717984"/>
                </a:cubicBezTo>
                <a:cubicBezTo>
                  <a:pt x="491206" y="717984"/>
                  <a:pt x="522299" y="708428"/>
                  <a:pt x="550254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0" y="829661"/>
                  <a:pt x="412191" y="848059"/>
                  <a:pt x="343160" y="848059"/>
                </a:cubicBezTo>
                <a:cubicBezTo>
                  <a:pt x="224494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4" y="197538"/>
                  <a:pt x="108253" y="118523"/>
                </a:cubicBezTo>
                <a:cubicBezTo>
                  <a:pt x="180423" y="39507"/>
                  <a:pt x="265000" y="0"/>
                  <a:pt x="361987" y="0"/>
                </a:cubicBezTo>
                <a:close/>
                <a:moveTo>
                  <a:pt x="349150" y="55624"/>
                </a:moveTo>
                <a:cubicBezTo>
                  <a:pt x="319484" y="55624"/>
                  <a:pt x="295237" y="70172"/>
                  <a:pt x="276410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2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2" y="60759"/>
                  <a:pt x="369118" y="55624"/>
                  <a:pt x="349150" y="55624"/>
                </a:cubicBezTo>
                <a:close/>
              </a:path>
            </a:pathLst>
          </a:custGeom>
          <a:solidFill>
            <a:srgbClr val="0000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C67009-5E88-480A-912B-EC92F1DDCD97}"/>
              </a:ext>
            </a:extLst>
          </p:cNvPr>
          <p:cNvSpPr txBox="1"/>
          <p:nvPr/>
        </p:nvSpPr>
        <p:spPr>
          <a:xfrm>
            <a:off x="5776170" y="2161111"/>
            <a:ext cx="671773" cy="848059"/>
          </a:xfrm>
          <a:custGeom>
            <a:avLst/>
            <a:gdLst/>
            <a:ahLst/>
            <a:cxnLst/>
            <a:rect l="l" t="t" r="r" b="b"/>
            <a:pathLst>
              <a:path w="671773" h="848059">
                <a:moveTo>
                  <a:pt x="377391" y="0"/>
                </a:moveTo>
                <a:cubicBezTo>
                  <a:pt x="460114" y="0"/>
                  <a:pt x="525865" y="20823"/>
                  <a:pt x="574644" y="62470"/>
                </a:cubicBezTo>
                <a:cubicBezTo>
                  <a:pt x="623422" y="104117"/>
                  <a:pt x="647811" y="150614"/>
                  <a:pt x="647811" y="201959"/>
                </a:cubicBezTo>
                <a:cubicBezTo>
                  <a:pt x="647811" y="234478"/>
                  <a:pt x="637970" y="260436"/>
                  <a:pt x="618287" y="279834"/>
                </a:cubicBezTo>
                <a:cubicBezTo>
                  <a:pt x="598605" y="299231"/>
                  <a:pt x="572790" y="308930"/>
                  <a:pt x="540841" y="308930"/>
                </a:cubicBezTo>
                <a:cubicBezTo>
                  <a:pt x="507181" y="308930"/>
                  <a:pt x="479369" y="297805"/>
                  <a:pt x="457404" y="275555"/>
                </a:cubicBezTo>
                <a:cubicBezTo>
                  <a:pt x="435440" y="253305"/>
                  <a:pt x="421890" y="213655"/>
                  <a:pt x="416756" y="156604"/>
                </a:cubicBezTo>
                <a:cubicBezTo>
                  <a:pt x="413333" y="120662"/>
                  <a:pt x="405060" y="95560"/>
                  <a:pt x="391938" y="81297"/>
                </a:cubicBezTo>
                <a:cubicBezTo>
                  <a:pt x="378817" y="67034"/>
                  <a:pt x="363413" y="59903"/>
                  <a:pt x="345727" y="59903"/>
                </a:cubicBezTo>
                <a:cubicBezTo>
                  <a:pt x="318343" y="59903"/>
                  <a:pt x="294952" y="74451"/>
                  <a:pt x="275555" y="103547"/>
                </a:cubicBezTo>
                <a:cubicBezTo>
                  <a:pt x="245888" y="147476"/>
                  <a:pt x="231055" y="214796"/>
                  <a:pt x="231055" y="305506"/>
                </a:cubicBezTo>
                <a:cubicBezTo>
                  <a:pt x="231055" y="380814"/>
                  <a:pt x="243036" y="452840"/>
                  <a:pt x="266997" y="521586"/>
                </a:cubicBezTo>
                <a:cubicBezTo>
                  <a:pt x="290959" y="590333"/>
                  <a:pt x="323763" y="641536"/>
                  <a:pt x="365410" y="675196"/>
                </a:cubicBezTo>
                <a:cubicBezTo>
                  <a:pt x="396788" y="699727"/>
                  <a:pt x="433871" y="711993"/>
                  <a:pt x="476659" y="711993"/>
                </a:cubicBezTo>
                <a:cubicBezTo>
                  <a:pt x="504614" y="711993"/>
                  <a:pt x="531142" y="705432"/>
                  <a:pt x="556245" y="692311"/>
                </a:cubicBezTo>
                <a:cubicBezTo>
                  <a:pt x="581347" y="679189"/>
                  <a:pt x="611013" y="654372"/>
                  <a:pt x="645244" y="617860"/>
                </a:cubicBezTo>
                <a:lnTo>
                  <a:pt x="671773" y="638398"/>
                </a:lnTo>
                <a:cubicBezTo>
                  <a:pt x="634119" y="709141"/>
                  <a:pt x="587195" y="761770"/>
                  <a:pt x="531000" y="796286"/>
                </a:cubicBezTo>
                <a:cubicBezTo>
                  <a:pt x="474805" y="830801"/>
                  <a:pt x="415044" y="848059"/>
                  <a:pt x="351718" y="848059"/>
                </a:cubicBezTo>
                <a:cubicBezTo>
                  <a:pt x="245033" y="848059"/>
                  <a:pt x="159742" y="807839"/>
                  <a:pt x="95845" y="727397"/>
                </a:cubicBezTo>
                <a:cubicBezTo>
                  <a:pt x="31948" y="646955"/>
                  <a:pt x="0" y="550254"/>
                  <a:pt x="0" y="437294"/>
                </a:cubicBezTo>
                <a:cubicBezTo>
                  <a:pt x="0" y="328327"/>
                  <a:pt x="29095" y="232482"/>
                  <a:pt x="87287" y="149758"/>
                </a:cubicBezTo>
                <a:cubicBezTo>
                  <a:pt x="157460" y="49919"/>
                  <a:pt x="254161" y="0"/>
                  <a:pt x="377391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42152-74AB-4D99-8882-0CBDF11803F9}"/>
              </a:ext>
            </a:extLst>
          </p:cNvPr>
          <p:cNvSpPr txBox="1"/>
          <p:nvPr/>
        </p:nvSpPr>
        <p:spPr>
          <a:xfrm>
            <a:off x="6553797" y="2161111"/>
            <a:ext cx="750503" cy="848059"/>
          </a:xfrm>
          <a:custGeom>
            <a:avLst/>
            <a:gdLst/>
            <a:ahLst/>
            <a:cxnLst/>
            <a:rect l="l" t="t" r="r" b="b"/>
            <a:pathLst>
              <a:path w="750503" h="848059">
                <a:moveTo>
                  <a:pt x="373112" y="0"/>
                </a:moveTo>
                <a:cubicBezTo>
                  <a:pt x="442714" y="0"/>
                  <a:pt x="507466" y="17971"/>
                  <a:pt x="567370" y="53913"/>
                </a:cubicBezTo>
                <a:cubicBezTo>
                  <a:pt x="627273" y="89855"/>
                  <a:pt x="672771" y="140915"/>
                  <a:pt x="703864" y="207094"/>
                </a:cubicBezTo>
                <a:cubicBezTo>
                  <a:pt x="734956" y="273273"/>
                  <a:pt x="750503" y="345727"/>
                  <a:pt x="750503" y="424457"/>
                </a:cubicBezTo>
                <a:cubicBezTo>
                  <a:pt x="750503" y="537988"/>
                  <a:pt x="721692" y="632978"/>
                  <a:pt x="664071" y="709426"/>
                </a:cubicBezTo>
                <a:cubicBezTo>
                  <a:pt x="594469" y="801848"/>
                  <a:pt x="498338" y="848059"/>
                  <a:pt x="375679" y="848059"/>
                </a:cubicBezTo>
                <a:cubicBezTo>
                  <a:pt x="255302" y="848059"/>
                  <a:pt x="162594" y="805842"/>
                  <a:pt x="97556" y="721407"/>
                </a:cubicBezTo>
                <a:cubicBezTo>
                  <a:pt x="32518" y="636971"/>
                  <a:pt x="0" y="539129"/>
                  <a:pt x="0" y="427880"/>
                </a:cubicBezTo>
                <a:cubicBezTo>
                  <a:pt x="0" y="313208"/>
                  <a:pt x="33232" y="213227"/>
                  <a:pt x="99696" y="127936"/>
                </a:cubicBezTo>
                <a:cubicBezTo>
                  <a:pt x="166160" y="42645"/>
                  <a:pt x="257299" y="0"/>
                  <a:pt x="373112" y="0"/>
                </a:cubicBezTo>
                <a:close/>
                <a:moveTo>
                  <a:pt x="376535" y="60759"/>
                </a:moveTo>
                <a:cubicBezTo>
                  <a:pt x="347439" y="60759"/>
                  <a:pt x="322479" y="71741"/>
                  <a:pt x="301656" y="93705"/>
                </a:cubicBezTo>
                <a:cubicBezTo>
                  <a:pt x="280832" y="115670"/>
                  <a:pt x="267140" y="159029"/>
                  <a:pt x="260579" y="223781"/>
                </a:cubicBezTo>
                <a:cubicBezTo>
                  <a:pt x="254018" y="288534"/>
                  <a:pt x="250738" y="378531"/>
                  <a:pt x="250738" y="493774"/>
                </a:cubicBezTo>
                <a:cubicBezTo>
                  <a:pt x="250738" y="554818"/>
                  <a:pt x="254731" y="611869"/>
                  <a:pt x="262718" y="664926"/>
                </a:cubicBezTo>
                <a:cubicBezTo>
                  <a:pt x="268994" y="705432"/>
                  <a:pt x="282401" y="736240"/>
                  <a:pt x="302939" y="757349"/>
                </a:cubicBezTo>
                <a:cubicBezTo>
                  <a:pt x="323477" y="778457"/>
                  <a:pt x="346868" y="789012"/>
                  <a:pt x="373112" y="789012"/>
                </a:cubicBezTo>
                <a:cubicBezTo>
                  <a:pt x="398785" y="789012"/>
                  <a:pt x="420179" y="781880"/>
                  <a:pt x="437294" y="767618"/>
                </a:cubicBezTo>
                <a:cubicBezTo>
                  <a:pt x="459544" y="748221"/>
                  <a:pt x="474377" y="721121"/>
                  <a:pt x="481794" y="686320"/>
                </a:cubicBezTo>
                <a:cubicBezTo>
                  <a:pt x="493204" y="632122"/>
                  <a:pt x="498909" y="522585"/>
                  <a:pt x="498909" y="357708"/>
                </a:cubicBezTo>
                <a:cubicBezTo>
                  <a:pt x="498909" y="260722"/>
                  <a:pt x="493489" y="194115"/>
                  <a:pt x="482649" y="157888"/>
                </a:cubicBezTo>
                <a:cubicBezTo>
                  <a:pt x="471810" y="121660"/>
                  <a:pt x="455836" y="95274"/>
                  <a:pt x="434727" y="78730"/>
                </a:cubicBezTo>
                <a:cubicBezTo>
                  <a:pt x="419894" y="66749"/>
                  <a:pt x="400496" y="60759"/>
                  <a:pt x="376535" y="6075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208C5-7AB3-4290-BDB2-C63156468BD1}"/>
              </a:ext>
            </a:extLst>
          </p:cNvPr>
          <p:cNvSpPr txBox="1"/>
          <p:nvPr/>
        </p:nvSpPr>
        <p:spPr>
          <a:xfrm>
            <a:off x="7431807" y="2161111"/>
            <a:ext cx="1349536" cy="824098"/>
          </a:xfrm>
          <a:custGeom>
            <a:avLst/>
            <a:gdLst/>
            <a:ahLst/>
            <a:cxnLst/>
            <a:rect l="l" t="t" r="r" b="b"/>
            <a:pathLst>
              <a:path w="1349536" h="824098">
                <a:moveTo>
                  <a:pt x="570793" y="0"/>
                </a:moveTo>
                <a:cubicBezTo>
                  <a:pt x="622139" y="0"/>
                  <a:pt x="665212" y="11980"/>
                  <a:pt x="700013" y="35942"/>
                </a:cubicBezTo>
                <a:cubicBezTo>
                  <a:pt x="734814" y="59903"/>
                  <a:pt x="761628" y="96415"/>
                  <a:pt x="780455" y="145479"/>
                </a:cubicBezTo>
                <a:cubicBezTo>
                  <a:pt x="826095" y="94133"/>
                  <a:pt x="869882" y="57050"/>
                  <a:pt x="911814" y="34230"/>
                </a:cubicBezTo>
                <a:cubicBezTo>
                  <a:pt x="953746" y="11410"/>
                  <a:pt x="997533" y="0"/>
                  <a:pt x="1043173" y="0"/>
                </a:cubicBezTo>
                <a:cubicBezTo>
                  <a:pt x="1098513" y="0"/>
                  <a:pt x="1142584" y="12693"/>
                  <a:pt x="1175389" y="38081"/>
                </a:cubicBezTo>
                <a:cubicBezTo>
                  <a:pt x="1208192" y="63469"/>
                  <a:pt x="1231013" y="95702"/>
                  <a:pt x="1243850" y="134782"/>
                </a:cubicBezTo>
                <a:cubicBezTo>
                  <a:pt x="1256686" y="173862"/>
                  <a:pt x="1263104" y="236190"/>
                  <a:pt x="1263104" y="321766"/>
                </a:cubicBezTo>
                <a:lnTo>
                  <a:pt x="1263104" y="649523"/>
                </a:lnTo>
                <a:cubicBezTo>
                  <a:pt x="1263104" y="711138"/>
                  <a:pt x="1268667" y="749362"/>
                  <a:pt x="1279791" y="764195"/>
                </a:cubicBezTo>
                <a:cubicBezTo>
                  <a:pt x="1290916" y="779028"/>
                  <a:pt x="1314164" y="788727"/>
                  <a:pt x="1349536" y="793291"/>
                </a:cubicBezTo>
                <a:lnTo>
                  <a:pt x="1349536" y="824098"/>
                </a:lnTo>
                <a:lnTo>
                  <a:pt x="936203" y="824098"/>
                </a:lnTo>
                <a:lnTo>
                  <a:pt x="936203" y="793291"/>
                </a:lnTo>
                <a:cubicBezTo>
                  <a:pt x="968722" y="790438"/>
                  <a:pt x="992684" y="777887"/>
                  <a:pt x="1008087" y="755637"/>
                </a:cubicBezTo>
                <a:cubicBezTo>
                  <a:pt x="1018356" y="740233"/>
                  <a:pt x="1023491" y="704862"/>
                  <a:pt x="1023491" y="649523"/>
                </a:cubicBezTo>
                <a:lnTo>
                  <a:pt x="1023491" y="305506"/>
                </a:lnTo>
                <a:cubicBezTo>
                  <a:pt x="1023491" y="234193"/>
                  <a:pt x="1020638" y="188838"/>
                  <a:pt x="1014933" y="169440"/>
                </a:cubicBezTo>
                <a:cubicBezTo>
                  <a:pt x="1009228" y="150043"/>
                  <a:pt x="1000242" y="135638"/>
                  <a:pt x="987977" y="126224"/>
                </a:cubicBezTo>
                <a:cubicBezTo>
                  <a:pt x="975711" y="116811"/>
                  <a:pt x="961305" y="112104"/>
                  <a:pt x="944761" y="112104"/>
                </a:cubicBezTo>
                <a:cubicBezTo>
                  <a:pt x="920229" y="112104"/>
                  <a:pt x="895412" y="121090"/>
                  <a:pt x="870310" y="139061"/>
                </a:cubicBezTo>
                <a:cubicBezTo>
                  <a:pt x="845207" y="157032"/>
                  <a:pt x="819820" y="183988"/>
                  <a:pt x="794147" y="219930"/>
                </a:cubicBezTo>
                <a:lnTo>
                  <a:pt x="794147" y="649523"/>
                </a:lnTo>
                <a:cubicBezTo>
                  <a:pt x="794147" y="707144"/>
                  <a:pt x="798996" y="743371"/>
                  <a:pt x="808695" y="758204"/>
                </a:cubicBezTo>
                <a:cubicBezTo>
                  <a:pt x="821816" y="779313"/>
                  <a:pt x="846919" y="791009"/>
                  <a:pt x="884002" y="793291"/>
                </a:cubicBezTo>
                <a:lnTo>
                  <a:pt x="884002" y="824098"/>
                </a:lnTo>
                <a:lnTo>
                  <a:pt x="469813" y="824098"/>
                </a:lnTo>
                <a:lnTo>
                  <a:pt x="469813" y="793291"/>
                </a:lnTo>
                <a:cubicBezTo>
                  <a:pt x="492063" y="792150"/>
                  <a:pt x="509606" y="786587"/>
                  <a:pt x="522442" y="776603"/>
                </a:cubicBezTo>
                <a:cubicBezTo>
                  <a:pt x="535279" y="766619"/>
                  <a:pt x="543836" y="754639"/>
                  <a:pt x="548115" y="740661"/>
                </a:cubicBezTo>
                <a:cubicBezTo>
                  <a:pt x="552394" y="726684"/>
                  <a:pt x="554534" y="696304"/>
                  <a:pt x="554534" y="649523"/>
                </a:cubicBezTo>
                <a:lnTo>
                  <a:pt x="554534" y="305506"/>
                </a:lnTo>
                <a:cubicBezTo>
                  <a:pt x="554534" y="233052"/>
                  <a:pt x="551681" y="187697"/>
                  <a:pt x="545976" y="169440"/>
                </a:cubicBezTo>
                <a:cubicBezTo>
                  <a:pt x="540270" y="151184"/>
                  <a:pt x="530715" y="136921"/>
                  <a:pt x="517308" y="126652"/>
                </a:cubicBezTo>
                <a:cubicBezTo>
                  <a:pt x="503901" y="116383"/>
                  <a:pt x="489496" y="111249"/>
                  <a:pt x="474092" y="111249"/>
                </a:cubicBezTo>
                <a:cubicBezTo>
                  <a:pt x="451271" y="111249"/>
                  <a:pt x="430448" y="117239"/>
                  <a:pt x="411621" y="129220"/>
                </a:cubicBezTo>
                <a:cubicBezTo>
                  <a:pt x="384807" y="146905"/>
                  <a:pt x="356282" y="177142"/>
                  <a:pt x="326045" y="219930"/>
                </a:cubicBezTo>
                <a:lnTo>
                  <a:pt x="326045" y="649523"/>
                </a:lnTo>
                <a:cubicBezTo>
                  <a:pt x="326045" y="706003"/>
                  <a:pt x="331608" y="743229"/>
                  <a:pt x="342732" y="761200"/>
                </a:cubicBezTo>
                <a:cubicBezTo>
                  <a:pt x="353857" y="779171"/>
                  <a:pt x="377105" y="789868"/>
                  <a:pt x="412477" y="793291"/>
                </a:cubicBezTo>
                <a:lnTo>
                  <a:pt x="412477" y="824098"/>
                </a:lnTo>
                <a:lnTo>
                  <a:pt x="0" y="824098"/>
                </a:lnTo>
                <a:lnTo>
                  <a:pt x="0" y="793291"/>
                </a:lnTo>
                <a:cubicBezTo>
                  <a:pt x="33660" y="789868"/>
                  <a:pt x="57621" y="779028"/>
                  <a:pt x="71884" y="760772"/>
                </a:cubicBezTo>
                <a:cubicBezTo>
                  <a:pt x="81583" y="748221"/>
                  <a:pt x="86432" y="711138"/>
                  <a:pt x="86432" y="649523"/>
                </a:cubicBezTo>
                <a:lnTo>
                  <a:pt x="86432" y="197681"/>
                </a:lnTo>
                <a:cubicBezTo>
                  <a:pt x="86432" y="137207"/>
                  <a:pt x="80870" y="99553"/>
                  <a:pt x="69745" y="84720"/>
                </a:cubicBezTo>
                <a:cubicBezTo>
                  <a:pt x="58620" y="69887"/>
                  <a:pt x="35372" y="60188"/>
                  <a:pt x="0" y="55624"/>
                </a:cubicBezTo>
                <a:lnTo>
                  <a:pt x="0" y="23961"/>
                </a:lnTo>
                <a:lnTo>
                  <a:pt x="326045" y="23961"/>
                </a:lnTo>
                <a:lnTo>
                  <a:pt x="326045" y="129220"/>
                </a:lnTo>
                <a:cubicBezTo>
                  <a:pt x="369974" y="81297"/>
                  <a:pt x="410623" y="47780"/>
                  <a:pt x="447991" y="28668"/>
                </a:cubicBezTo>
                <a:cubicBezTo>
                  <a:pt x="485359" y="9556"/>
                  <a:pt x="526293" y="0"/>
                  <a:pt x="570793" y="0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D88DB-704A-4514-A99A-9E806CB26A63}"/>
              </a:ext>
            </a:extLst>
          </p:cNvPr>
          <p:cNvSpPr txBox="1"/>
          <p:nvPr/>
        </p:nvSpPr>
        <p:spPr>
          <a:xfrm>
            <a:off x="8891700" y="2161111"/>
            <a:ext cx="669205" cy="848059"/>
          </a:xfrm>
          <a:custGeom>
            <a:avLst/>
            <a:gdLst/>
            <a:ahLst/>
            <a:cxnLst/>
            <a:rect l="l" t="t" r="r" b="b"/>
            <a:pathLst>
              <a:path w="669205" h="848059">
                <a:moveTo>
                  <a:pt x="361987" y="0"/>
                </a:moveTo>
                <a:cubicBezTo>
                  <a:pt x="442999" y="0"/>
                  <a:pt x="513314" y="33232"/>
                  <a:pt x="572933" y="99696"/>
                </a:cubicBezTo>
                <a:cubicBezTo>
                  <a:pt x="632551" y="166160"/>
                  <a:pt x="664641" y="264715"/>
                  <a:pt x="669205" y="395361"/>
                </a:cubicBezTo>
                <a:lnTo>
                  <a:pt x="230200" y="395361"/>
                </a:lnTo>
                <a:cubicBezTo>
                  <a:pt x="235335" y="501476"/>
                  <a:pt x="263575" y="585341"/>
                  <a:pt x="314921" y="646955"/>
                </a:cubicBezTo>
                <a:cubicBezTo>
                  <a:pt x="354285" y="694307"/>
                  <a:pt x="401637" y="717984"/>
                  <a:pt x="456977" y="717984"/>
                </a:cubicBezTo>
                <a:cubicBezTo>
                  <a:pt x="491207" y="717984"/>
                  <a:pt x="522299" y="708428"/>
                  <a:pt x="550255" y="689316"/>
                </a:cubicBezTo>
                <a:cubicBezTo>
                  <a:pt x="578209" y="670204"/>
                  <a:pt x="608161" y="635831"/>
                  <a:pt x="640109" y="586196"/>
                </a:cubicBezTo>
                <a:lnTo>
                  <a:pt x="669205" y="605023"/>
                </a:lnTo>
                <a:cubicBezTo>
                  <a:pt x="625847" y="693452"/>
                  <a:pt x="577924" y="756065"/>
                  <a:pt x="525437" y="792863"/>
                </a:cubicBezTo>
                <a:cubicBezTo>
                  <a:pt x="472951" y="829661"/>
                  <a:pt x="412191" y="848059"/>
                  <a:pt x="343161" y="848059"/>
                </a:cubicBezTo>
                <a:cubicBezTo>
                  <a:pt x="224495" y="848059"/>
                  <a:pt x="134639" y="802419"/>
                  <a:pt x="73595" y="711138"/>
                </a:cubicBezTo>
                <a:cubicBezTo>
                  <a:pt x="24531" y="637542"/>
                  <a:pt x="0" y="546261"/>
                  <a:pt x="0" y="437294"/>
                </a:cubicBezTo>
                <a:cubicBezTo>
                  <a:pt x="0" y="303795"/>
                  <a:pt x="36085" y="197538"/>
                  <a:pt x="108254" y="118523"/>
                </a:cubicBezTo>
                <a:cubicBezTo>
                  <a:pt x="180423" y="39507"/>
                  <a:pt x="265001" y="0"/>
                  <a:pt x="361987" y="0"/>
                </a:cubicBezTo>
                <a:close/>
                <a:moveTo>
                  <a:pt x="349151" y="55624"/>
                </a:moveTo>
                <a:cubicBezTo>
                  <a:pt x="319484" y="55624"/>
                  <a:pt x="295237" y="70172"/>
                  <a:pt x="276411" y="99268"/>
                </a:cubicBezTo>
                <a:cubicBezTo>
                  <a:pt x="242751" y="150043"/>
                  <a:pt x="225921" y="219645"/>
                  <a:pt x="225921" y="308074"/>
                </a:cubicBezTo>
                <a:lnTo>
                  <a:pt x="225921" y="338025"/>
                </a:lnTo>
                <a:lnTo>
                  <a:pt x="458688" y="338025"/>
                </a:lnTo>
                <a:cubicBezTo>
                  <a:pt x="458688" y="246174"/>
                  <a:pt x="453696" y="183133"/>
                  <a:pt x="443713" y="148902"/>
                </a:cubicBezTo>
                <a:cubicBezTo>
                  <a:pt x="433728" y="114672"/>
                  <a:pt x="418182" y="88714"/>
                  <a:pt x="397073" y="71028"/>
                </a:cubicBezTo>
                <a:cubicBezTo>
                  <a:pt x="385093" y="60759"/>
                  <a:pt x="369118" y="55624"/>
                  <a:pt x="349151" y="5562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75F77-00E9-43CD-B160-16E8AEE1A6AF}"/>
              </a:ext>
            </a:extLst>
          </p:cNvPr>
          <p:cNvSpPr/>
          <p:nvPr/>
        </p:nvSpPr>
        <p:spPr>
          <a:xfrm>
            <a:off x="335886" y="426710"/>
            <a:ext cx="11481897" cy="60045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13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F8799B16-8FBA-43D1-89EA-422E06BA2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58324" y="999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F0E75-6AE1-4F48-A623-6829114402ED}"/>
              </a:ext>
            </a:extLst>
          </p:cNvPr>
          <p:cNvSpPr txBox="1"/>
          <p:nvPr/>
        </p:nvSpPr>
        <p:spPr>
          <a:xfrm>
            <a:off x="6493198" y="2382559"/>
            <a:ext cx="4466919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an you </a:t>
            </a:r>
            <a:r>
              <a:rPr lang="en-US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tell me what are they doing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D4B57-DE94-4E7D-B3D0-A8F09BC18505}"/>
              </a:ext>
            </a:extLst>
          </p:cNvPr>
          <p:cNvSpPr txBox="1"/>
          <p:nvPr/>
        </p:nvSpPr>
        <p:spPr>
          <a:xfrm>
            <a:off x="6633287" y="2614932"/>
            <a:ext cx="447775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many girls are there?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F3B9A-06B9-41A2-A284-A060CC3AAF8C}"/>
              </a:ext>
            </a:extLst>
          </p:cNvPr>
          <p:cNvSpPr txBox="1"/>
          <p:nvPr/>
        </p:nvSpPr>
        <p:spPr>
          <a:xfrm>
            <a:off x="536542" y="479689"/>
            <a:ext cx="645650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0A5263-A455-46EA-8A25-201C9997626C}"/>
              </a:ext>
            </a:extLst>
          </p:cNvPr>
          <p:cNvSpPr txBox="1"/>
          <p:nvPr/>
        </p:nvSpPr>
        <p:spPr>
          <a:xfrm>
            <a:off x="6493198" y="2857676"/>
            <a:ext cx="465415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are talking.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61AE6-B859-456C-823E-DA8B67C3F4F3}"/>
              </a:ext>
            </a:extLst>
          </p:cNvPr>
          <p:cNvSpPr txBox="1"/>
          <p:nvPr/>
        </p:nvSpPr>
        <p:spPr>
          <a:xfrm>
            <a:off x="6493198" y="2598003"/>
            <a:ext cx="52890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girls.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00273E-C08D-4C20-A272-7A87838FD9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6" y="1478355"/>
            <a:ext cx="6209032" cy="44206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294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662963-8F7B-481A-9C83-8496D5AB4249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57B7BF-0A16-442D-8DB2-02BD1AFFE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06" y="2156430"/>
            <a:ext cx="2809658" cy="4316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CDF34-12CE-4799-A6C0-48C447B4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97653" l="9859" r="936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653" y="1010170"/>
            <a:ext cx="2983250" cy="4474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8C46D6-3A04-42E6-8749-0A4766BD7432}"/>
              </a:ext>
            </a:extLst>
          </p:cNvPr>
          <p:cNvSpPr txBox="1"/>
          <p:nvPr/>
        </p:nvSpPr>
        <p:spPr>
          <a:xfrm>
            <a:off x="420932" y="4922889"/>
            <a:ext cx="21939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7D8E5-89E1-4DE0-A3D8-74CBCF52AC8B}"/>
              </a:ext>
            </a:extLst>
          </p:cNvPr>
          <p:cNvSpPr txBox="1"/>
          <p:nvPr/>
        </p:nvSpPr>
        <p:spPr>
          <a:xfrm>
            <a:off x="9031706" y="6024530"/>
            <a:ext cx="280965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Nasreen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3E69BC09-4714-4CEE-88C3-582194E0B81A}"/>
              </a:ext>
            </a:extLst>
          </p:cNvPr>
          <p:cNvSpPr/>
          <p:nvPr/>
        </p:nvSpPr>
        <p:spPr>
          <a:xfrm>
            <a:off x="3404182" y="3429000"/>
            <a:ext cx="5627524" cy="3043715"/>
          </a:xfrm>
          <a:prstGeom prst="wedgeEllipseCallout">
            <a:avLst>
              <a:gd name="adj1" fmla="val 70357"/>
              <a:gd name="adj2" fmla="val -43925"/>
            </a:avLst>
          </a:prstGeom>
          <a:solidFill>
            <a:srgbClr val="CB2D3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putting some chocolate on my ice-cream. Ice-cream is delicious with chocolate.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BF1CC29-654D-40AA-BBCF-37534DFEB60F}"/>
              </a:ext>
            </a:extLst>
          </p:cNvPr>
          <p:cNvSpPr/>
          <p:nvPr/>
        </p:nvSpPr>
        <p:spPr>
          <a:xfrm>
            <a:off x="2975247" y="1201767"/>
            <a:ext cx="4805174" cy="1525391"/>
          </a:xfrm>
          <a:prstGeom prst="wedgeEllipseCallout">
            <a:avLst>
              <a:gd name="adj1" fmla="val -73802"/>
              <a:gd name="adj2" fmla="val 63318"/>
            </a:avLst>
          </a:prstGeom>
          <a:solidFill>
            <a:srgbClr val="87073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Nasreen?</a:t>
            </a:r>
          </a:p>
        </p:txBody>
      </p:sp>
    </p:spTree>
    <p:extLst>
      <p:ext uri="{BB962C8B-B14F-4D97-AF65-F5344CB8AC3E}">
        <p14:creationId xmlns:p14="http://schemas.microsoft.com/office/powerpoint/2010/main" val="15429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DBA967D-9B57-474A-8BD3-E19EE00F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06" y="2156430"/>
            <a:ext cx="2809658" cy="4316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88214-0B88-4532-A03B-FE40A463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97653" l="9859" r="936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331" y="800128"/>
            <a:ext cx="2983250" cy="4474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CB94F-4CD0-4C82-B0E6-4F33E2FFBC43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7BEC00-3860-42A8-8D03-AC1127FB4D79}"/>
              </a:ext>
            </a:extLst>
          </p:cNvPr>
          <p:cNvSpPr/>
          <p:nvPr/>
        </p:nvSpPr>
        <p:spPr>
          <a:xfrm>
            <a:off x="3061220" y="1199446"/>
            <a:ext cx="6217861" cy="2550269"/>
          </a:xfrm>
          <a:prstGeom prst="wedgeEllipseCallout">
            <a:avLst>
              <a:gd name="adj1" fmla="val -68227"/>
              <a:gd name="adj2" fmla="val 12614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it looks good, but you shouldn’t eat a lot of chocolate or ice-cream.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556A2E4-8EE2-4747-AB5B-24B2670F790C}"/>
              </a:ext>
            </a:extLst>
          </p:cNvPr>
          <p:cNvSpPr/>
          <p:nvPr/>
        </p:nvSpPr>
        <p:spPr>
          <a:xfrm flipH="1">
            <a:off x="4445458" y="4135727"/>
            <a:ext cx="4833623" cy="2220657"/>
          </a:xfrm>
          <a:prstGeom prst="wedgeEllipseCallout">
            <a:avLst>
              <a:gd name="adj1" fmla="val -70430"/>
              <a:gd name="adj2" fmla="val -69189"/>
            </a:avLst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course! I don’t eat them regularly.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002BE-AA7A-40A3-81DD-D17DB0EB5405}"/>
              </a:ext>
            </a:extLst>
          </p:cNvPr>
          <p:cNvSpPr txBox="1"/>
          <p:nvPr/>
        </p:nvSpPr>
        <p:spPr>
          <a:xfrm>
            <a:off x="420932" y="4922889"/>
            <a:ext cx="21939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B19B8-9892-497B-801B-B78F1C8828B8}"/>
              </a:ext>
            </a:extLst>
          </p:cNvPr>
          <p:cNvSpPr txBox="1"/>
          <p:nvPr/>
        </p:nvSpPr>
        <p:spPr>
          <a:xfrm>
            <a:off x="9176468" y="6024530"/>
            <a:ext cx="25945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Nasreen</a:t>
            </a:r>
          </a:p>
        </p:txBody>
      </p:sp>
    </p:spTree>
    <p:extLst>
      <p:ext uri="{BB962C8B-B14F-4D97-AF65-F5344CB8AC3E}">
        <p14:creationId xmlns:p14="http://schemas.microsoft.com/office/powerpoint/2010/main" val="14241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DBA967D-9B57-474A-8BD3-E19EE00F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06" y="2156430"/>
            <a:ext cx="2809658" cy="4316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88214-0B88-4532-A03B-FE40A463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97653" l="9859" r="936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331" y="800128"/>
            <a:ext cx="2983250" cy="4474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CB94F-4CD0-4C82-B0E6-4F33E2FFBC43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7BEC00-3860-42A8-8D03-AC1127FB4D79}"/>
              </a:ext>
            </a:extLst>
          </p:cNvPr>
          <p:cNvSpPr/>
          <p:nvPr/>
        </p:nvSpPr>
        <p:spPr>
          <a:xfrm>
            <a:off x="3061220" y="1199446"/>
            <a:ext cx="6217861" cy="2550269"/>
          </a:xfrm>
          <a:prstGeom prst="wedgeEllipseCallout">
            <a:avLst>
              <a:gd name="adj1" fmla="val -68227"/>
              <a:gd name="adj2" fmla="val 12614"/>
            </a:avLst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002BE-AA7A-40A3-81DD-D17DB0EB5405}"/>
              </a:ext>
            </a:extLst>
          </p:cNvPr>
          <p:cNvSpPr txBox="1"/>
          <p:nvPr/>
        </p:nvSpPr>
        <p:spPr>
          <a:xfrm>
            <a:off x="420932" y="4922889"/>
            <a:ext cx="21939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B19B8-9892-497B-801B-B78F1C8828B8}"/>
              </a:ext>
            </a:extLst>
          </p:cNvPr>
          <p:cNvSpPr txBox="1"/>
          <p:nvPr/>
        </p:nvSpPr>
        <p:spPr>
          <a:xfrm>
            <a:off x="9176468" y="6024530"/>
            <a:ext cx="25945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Nasreen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556A2E4-8EE2-4747-AB5B-24B2670F790C}"/>
              </a:ext>
            </a:extLst>
          </p:cNvPr>
          <p:cNvSpPr/>
          <p:nvPr/>
        </p:nvSpPr>
        <p:spPr>
          <a:xfrm flipH="1">
            <a:off x="2857344" y="3930317"/>
            <a:ext cx="6783960" cy="2735494"/>
          </a:xfrm>
          <a:prstGeom prst="wedgeEllipseCallout">
            <a:avLst>
              <a:gd name="adj1" fmla="val -59226"/>
              <a:gd name="adj2" fmla="val -60161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4E98E8-DD5F-44B8-9817-633D8C1DB9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94608" l="0" r="100000">
                        <a14:foregroundMark x1="13679" y1="52451" x2="13679" y2="52451"/>
                        <a14:foregroundMark x1="79009" y1="69118" x2="80189" y2="6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434" y="3902412"/>
            <a:ext cx="796432" cy="11495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07C551-4BE7-4D02-BE5C-7A894EF1FA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37" b="100000" l="0" r="100000">
                        <a14:foregroundMark x1="21078" y1="20885" x2="21078" y2="20885"/>
                        <a14:foregroundMark x1="90523" y1="78624" x2="90523" y2="78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95" y="5400183"/>
            <a:ext cx="1157825" cy="769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2E09C1-1CB2-4B9F-BF44-300854B3FE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7" b="89982" l="1467" r="97667">
                        <a14:foregroundMark x1="18133" y1="21783" x2="18133" y2="21783"/>
                        <a14:foregroundMark x1="66733" y1="74908" x2="66733" y2="749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935" y="5029677"/>
            <a:ext cx="962497" cy="698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359DAA-6D02-49EF-A8ED-0EBB3D6CD19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143" r="99429">
                        <a14:foregroundMark x1="8857" y1="21199" x2="8857" y2="21199"/>
                        <a14:foregroundMark x1="93143" y1="95075" x2="93143" y2="95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410" y="4865893"/>
            <a:ext cx="933168" cy="6225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B47C5C-0FEE-49EE-8B58-5DAD029C6FC2}"/>
              </a:ext>
            </a:extLst>
          </p:cNvPr>
          <p:cNvSpPr txBox="1"/>
          <p:nvPr/>
        </p:nvSpPr>
        <p:spPr>
          <a:xfrm>
            <a:off x="3409849" y="4326095"/>
            <a:ext cx="49629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fruits and vegetables. I love pineapples and bananas. They are my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eat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cucunbers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lettuce 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lot,too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4" name="Picture 2" descr="Image result for strawberries pictures">
            <a:extLst>
              <a:ext uri="{FF2B5EF4-FFF2-40B4-BE49-F238E27FC236}">
                <a16:creationId xmlns:a16="http://schemas.microsoft.com/office/drawing/2014/main" id="{9A5BEA22-3FC3-4E71-AF19-7571852FA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8" b="89720" l="21200" r="94500">
                        <a14:foregroundMark x1="28300" y1="32176" x2="28300" y2="32176"/>
                        <a14:foregroundMark x1="74200" y1="81575" x2="74200" y2="81575"/>
                        <a14:foregroundMark x1="94500" y1="75701" x2="94500" y2="75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87" t="11311" r="17175" b="9949"/>
          <a:stretch/>
        </p:blipFill>
        <p:spPr bwMode="auto">
          <a:xfrm>
            <a:off x="3096147" y="2116458"/>
            <a:ext cx="747541" cy="7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7B574E-754F-438A-8A4D-E6356602903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758" y1="35131" x2="3758" y2="35131"/>
                        <a14:foregroundMark x1="90523" y1="84804" x2="90523" y2="84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13" y="2087942"/>
            <a:ext cx="966608" cy="9554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DC64F1-1544-4EEB-9B4C-6C359879F44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80057">
            <a:off x="3731700" y="1517653"/>
            <a:ext cx="864189" cy="9576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EAE25B7-C4F1-4BF7-84C3-F6052325A76B}"/>
              </a:ext>
            </a:extLst>
          </p:cNvPr>
          <p:cNvSpPr txBox="1"/>
          <p:nvPr/>
        </p:nvSpPr>
        <p:spPr>
          <a:xfrm>
            <a:off x="4328274" y="1517044"/>
            <a:ext cx="47407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eat fruits and vegetables everyday. Carrots and tomatoes are my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 also like strawberries and bananas. </a:t>
            </a:r>
          </a:p>
        </p:txBody>
      </p:sp>
    </p:spTree>
    <p:extLst>
      <p:ext uri="{BB962C8B-B14F-4D97-AF65-F5344CB8AC3E}">
        <p14:creationId xmlns:p14="http://schemas.microsoft.com/office/powerpoint/2010/main" val="4856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DBA967D-9B57-474A-8BD3-E19EE00F2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471" y="2259148"/>
            <a:ext cx="2809658" cy="4316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88214-0B88-4532-A03B-FE40A463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97653" l="9859" r="936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6172" y="1765315"/>
            <a:ext cx="2983250" cy="44748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ACB94F-4CD0-4C82-B0E6-4F33E2FFBC43}"/>
              </a:ext>
            </a:extLst>
          </p:cNvPr>
          <p:cNvSpPr txBox="1"/>
          <p:nvPr/>
        </p:nvSpPr>
        <p:spPr>
          <a:xfrm>
            <a:off x="1448972" y="192190"/>
            <a:ext cx="8736038" cy="70788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0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37BEC00-3860-42A8-8D03-AC1127FB4D79}"/>
              </a:ext>
            </a:extLst>
          </p:cNvPr>
          <p:cNvSpPr/>
          <p:nvPr/>
        </p:nvSpPr>
        <p:spPr>
          <a:xfrm>
            <a:off x="2064282" y="3881040"/>
            <a:ext cx="2983250" cy="1724410"/>
          </a:xfrm>
          <a:prstGeom prst="wedgeEllipseCallout">
            <a:avLst>
              <a:gd name="adj1" fmla="val -66163"/>
              <a:gd name="adj2" fmla="val -52806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Ok! Thanks.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556A2E4-8EE2-4747-AB5B-24B2670F790C}"/>
              </a:ext>
            </a:extLst>
          </p:cNvPr>
          <p:cNvSpPr/>
          <p:nvPr/>
        </p:nvSpPr>
        <p:spPr>
          <a:xfrm flipH="1">
            <a:off x="3336757" y="1025644"/>
            <a:ext cx="6312471" cy="2855396"/>
          </a:xfrm>
          <a:prstGeom prst="wedgeEllipseCallout">
            <a:avLst>
              <a:gd name="adj1" fmla="val -57739"/>
              <a:gd name="adj2" fmla="val 41823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try some of my ice-cream with chocolate? We should eat it quickly. It will melt soon in this hot weather.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002BE-AA7A-40A3-81DD-D17DB0EB5405}"/>
              </a:ext>
            </a:extLst>
          </p:cNvPr>
          <p:cNvSpPr txBox="1"/>
          <p:nvPr/>
        </p:nvSpPr>
        <p:spPr>
          <a:xfrm>
            <a:off x="324328" y="5962974"/>
            <a:ext cx="21939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Sima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B19B8-9892-497B-801B-B78F1C8828B8}"/>
              </a:ext>
            </a:extLst>
          </p:cNvPr>
          <p:cNvSpPr txBox="1"/>
          <p:nvPr/>
        </p:nvSpPr>
        <p:spPr>
          <a:xfrm>
            <a:off x="9176468" y="6024530"/>
            <a:ext cx="259459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Nasreen</a:t>
            </a:r>
          </a:p>
        </p:txBody>
      </p:sp>
    </p:spTree>
    <p:extLst>
      <p:ext uri="{BB962C8B-B14F-4D97-AF65-F5344CB8AC3E}">
        <p14:creationId xmlns:p14="http://schemas.microsoft.com/office/powerpoint/2010/main" val="1424669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952C59-5EBF-47D5-B87B-481B91962FC2}"/>
              </a:ext>
            </a:extLst>
          </p:cNvPr>
          <p:cNvSpPr/>
          <p:nvPr/>
        </p:nvSpPr>
        <p:spPr>
          <a:xfrm>
            <a:off x="3423320" y="202310"/>
            <a:ext cx="577690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161DF4-B019-4E4F-9ED1-F6DEC2613827}"/>
              </a:ext>
            </a:extLst>
          </p:cNvPr>
          <p:cNvSpPr/>
          <p:nvPr/>
        </p:nvSpPr>
        <p:spPr>
          <a:xfrm>
            <a:off x="2283809" y="670607"/>
            <a:ext cx="805592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EAB8D-1912-417E-B46E-B8B1F0D5567E}"/>
              </a:ext>
            </a:extLst>
          </p:cNvPr>
          <p:cNvSpPr txBox="1"/>
          <p:nvPr/>
        </p:nvSpPr>
        <p:spPr>
          <a:xfrm>
            <a:off x="2038566" y="1648979"/>
            <a:ext cx="2010493" cy="584775"/>
          </a:xfrm>
          <a:prstGeom prst="rect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FEB98-7C90-4415-8A1E-22D8F76023F1}"/>
              </a:ext>
            </a:extLst>
          </p:cNvPr>
          <p:cNvSpPr txBox="1"/>
          <p:nvPr/>
        </p:nvSpPr>
        <p:spPr>
          <a:xfrm>
            <a:off x="5286169" y="1648979"/>
            <a:ext cx="187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আইসক্রীম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AD860-63D9-4E15-B4A9-055F20A39512}"/>
              </a:ext>
            </a:extLst>
          </p:cNvPr>
          <p:cNvSpPr txBox="1"/>
          <p:nvPr/>
        </p:nvSpPr>
        <p:spPr>
          <a:xfrm>
            <a:off x="8479979" y="1392181"/>
            <a:ext cx="3339320" cy="1077218"/>
          </a:xfrm>
          <a:prstGeom prst="rect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 food made from milk.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3F3DE-A5E8-4CBA-AD0D-B889AEF9D585}"/>
              </a:ext>
            </a:extLst>
          </p:cNvPr>
          <p:cNvSpPr txBox="1"/>
          <p:nvPr/>
        </p:nvSpPr>
        <p:spPr>
          <a:xfrm>
            <a:off x="2080488" y="2688908"/>
            <a:ext cx="1852016" cy="584775"/>
          </a:xfrm>
          <a:prstGeom prst="rect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DF0CF-8651-4A60-9504-90901F164383}"/>
              </a:ext>
            </a:extLst>
          </p:cNvPr>
          <p:cNvSpPr txBox="1"/>
          <p:nvPr/>
        </p:nvSpPr>
        <p:spPr>
          <a:xfrm>
            <a:off x="2052726" y="3809656"/>
            <a:ext cx="1907540" cy="584775"/>
          </a:xfrm>
          <a:prstGeom prst="rect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E2D41-FE9E-4F3C-B9E6-EC3BAF702C65}"/>
              </a:ext>
            </a:extLst>
          </p:cNvPr>
          <p:cNvSpPr txBox="1"/>
          <p:nvPr/>
        </p:nvSpPr>
        <p:spPr>
          <a:xfrm>
            <a:off x="5427550" y="2627352"/>
            <a:ext cx="14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A0E20-7524-48C7-9213-CFCA8DE35038}"/>
              </a:ext>
            </a:extLst>
          </p:cNvPr>
          <p:cNvSpPr txBox="1"/>
          <p:nvPr/>
        </p:nvSpPr>
        <p:spPr>
          <a:xfrm>
            <a:off x="8429759" y="2530108"/>
            <a:ext cx="3389540" cy="1077218"/>
          </a:xfrm>
          <a:prstGeom prst="rect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pleasant taste or smell.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CF7DA-65C7-4625-A241-7C78062DD37E}"/>
              </a:ext>
            </a:extLst>
          </p:cNvPr>
          <p:cNvSpPr txBox="1"/>
          <p:nvPr/>
        </p:nvSpPr>
        <p:spPr>
          <a:xfrm>
            <a:off x="5090606" y="3827877"/>
            <a:ext cx="226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প্রিয়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4F2F78-09DC-4F96-9D1E-AF5CEE5C46A6}"/>
              </a:ext>
            </a:extLst>
          </p:cNvPr>
          <p:cNvSpPr txBox="1"/>
          <p:nvPr/>
        </p:nvSpPr>
        <p:spPr>
          <a:xfrm>
            <a:off x="8447987" y="3706427"/>
            <a:ext cx="3347465" cy="584775"/>
          </a:xfrm>
          <a:prstGeom prst="rect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liked.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6DEF3-9ABE-4C79-8461-F1086CF35A91}"/>
              </a:ext>
            </a:extLst>
          </p:cNvPr>
          <p:cNvSpPr txBox="1"/>
          <p:nvPr/>
        </p:nvSpPr>
        <p:spPr>
          <a:xfrm>
            <a:off x="2019628" y="5698809"/>
            <a:ext cx="1997690" cy="584775"/>
          </a:xfrm>
          <a:prstGeom prst="rect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9922B-282E-4263-908E-4C9D19740125}"/>
              </a:ext>
            </a:extLst>
          </p:cNvPr>
          <p:cNvSpPr txBox="1"/>
          <p:nvPr/>
        </p:nvSpPr>
        <p:spPr>
          <a:xfrm>
            <a:off x="5166763" y="4839125"/>
            <a:ext cx="17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গলে যাওয়া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314EC-8C08-47F5-956B-EB1019814DEA}"/>
              </a:ext>
            </a:extLst>
          </p:cNvPr>
          <p:cNvSpPr txBox="1"/>
          <p:nvPr/>
        </p:nvSpPr>
        <p:spPr>
          <a:xfrm>
            <a:off x="8471835" y="5452588"/>
            <a:ext cx="3326803" cy="1077218"/>
          </a:xfrm>
          <a:prstGeom prst="rect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leaf used as a vegetable.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F8EC5BE-F60D-4627-9418-096F02605799}"/>
              </a:ext>
            </a:extLst>
          </p:cNvPr>
          <p:cNvSpPr/>
          <p:nvPr/>
        </p:nvSpPr>
        <p:spPr>
          <a:xfrm>
            <a:off x="4309564" y="1807734"/>
            <a:ext cx="618978" cy="225083"/>
          </a:xfrm>
          <a:prstGeom prst="rightArrow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5DA0F7-740D-4CD3-A1F6-0B7008838580}"/>
              </a:ext>
            </a:extLst>
          </p:cNvPr>
          <p:cNvSpPr/>
          <p:nvPr/>
        </p:nvSpPr>
        <p:spPr>
          <a:xfrm>
            <a:off x="4309564" y="2843634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93AD082-19F8-444A-A6C8-A9CDCD33DAFA}"/>
              </a:ext>
            </a:extLst>
          </p:cNvPr>
          <p:cNvSpPr/>
          <p:nvPr/>
        </p:nvSpPr>
        <p:spPr>
          <a:xfrm>
            <a:off x="4309564" y="4038502"/>
            <a:ext cx="618978" cy="225083"/>
          </a:xfrm>
          <a:prstGeom prst="rightArrow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1801CA9-DFF4-42F0-8AAB-15367E720571}"/>
              </a:ext>
            </a:extLst>
          </p:cNvPr>
          <p:cNvSpPr/>
          <p:nvPr/>
        </p:nvSpPr>
        <p:spPr>
          <a:xfrm>
            <a:off x="4282551" y="5879054"/>
            <a:ext cx="618978" cy="225083"/>
          </a:xfrm>
          <a:prstGeom prst="rightArrow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912100F-880D-4A68-BAB5-DD3C1A3034FD}"/>
              </a:ext>
            </a:extLst>
          </p:cNvPr>
          <p:cNvSpPr/>
          <p:nvPr/>
        </p:nvSpPr>
        <p:spPr>
          <a:xfrm>
            <a:off x="7586679" y="1844775"/>
            <a:ext cx="618978" cy="225083"/>
          </a:xfrm>
          <a:prstGeom prst="rightArrow">
            <a:avLst/>
          </a:prstGeom>
          <a:solidFill>
            <a:srgbClr val="00405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995B862-3A91-4E47-8D7A-587C3D952696}"/>
              </a:ext>
            </a:extLst>
          </p:cNvPr>
          <p:cNvSpPr/>
          <p:nvPr/>
        </p:nvSpPr>
        <p:spPr>
          <a:xfrm>
            <a:off x="7586679" y="2804843"/>
            <a:ext cx="618978" cy="225083"/>
          </a:xfrm>
          <a:prstGeom prst="rightArrow">
            <a:avLst/>
          </a:prstGeom>
          <a:solidFill>
            <a:srgbClr val="BC509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0BACA8-7CCE-4C74-88E5-B1737F787E19}"/>
              </a:ext>
            </a:extLst>
          </p:cNvPr>
          <p:cNvSpPr/>
          <p:nvPr/>
        </p:nvSpPr>
        <p:spPr>
          <a:xfrm>
            <a:off x="7586679" y="4017636"/>
            <a:ext cx="618978" cy="225083"/>
          </a:xfrm>
          <a:prstGeom prst="rightArrow">
            <a:avLst/>
          </a:prstGeom>
          <a:solidFill>
            <a:srgbClr val="FF636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4ECFDDE-BB14-45C8-BEC8-32750412F064}"/>
              </a:ext>
            </a:extLst>
          </p:cNvPr>
          <p:cNvSpPr/>
          <p:nvPr/>
        </p:nvSpPr>
        <p:spPr>
          <a:xfrm>
            <a:off x="7605772" y="5927858"/>
            <a:ext cx="618978" cy="225083"/>
          </a:xfrm>
          <a:prstGeom prst="rightArrow">
            <a:avLst/>
          </a:prstGeom>
          <a:solidFill>
            <a:srgbClr val="FFA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D3D739-D426-4631-B368-1531CCA169A9}"/>
              </a:ext>
            </a:extLst>
          </p:cNvPr>
          <p:cNvSpPr txBox="1"/>
          <p:nvPr/>
        </p:nvSpPr>
        <p:spPr>
          <a:xfrm>
            <a:off x="2043419" y="4776685"/>
            <a:ext cx="1997690" cy="584775"/>
          </a:xfrm>
          <a:prstGeom prst="rect">
            <a:avLst/>
          </a:prstGeom>
          <a:solidFill>
            <a:srgbClr val="C33F1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E09BC6F-73EA-4F1E-BF23-5E54E7B20440}"/>
              </a:ext>
            </a:extLst>
          </p:cNvPr>
          <p:cNvSpPr/>
          <p:nvPr/>
        </p:nvSpPr>
        <p:spPr>
          <a:xfrm>
            <a:off x="4297433" y="5008287"/>
            <a:ext cx="618978" cy="225083"/>
          </a:xfrm>
          <a:prstGeom prst="rightArrow">
            <a:avLst/>
          </a:prstGeom>
          <a:solidFill>
            <a:srgbClr val="C33F1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664BE4-B651-4886-9221-A478396B0502}"/>
              </a:ext>
            </a:extLst>
          </p:cNvPr>
          <p:cNvSpPr txBox="1"/>
          <p:nvPr/>
        </p:nvSpPr>
        <p:spPr>
          <a:xfrm>
            <a:off x="5286169" y="5717233"/>
            <a:ext cx="177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লেটুস পাতা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CAD11A1-54AF-4170-9AB8-27B6E2E814A8}"/>
              </a:ext>
            </a:extLst>
          </p:cNvPr>
          <p:cNvSpPr/>
          <p:nvPr/>
        </p:nvSpPr>
        <p:spPr>
          <a:xfrm>
            <a:off x="7605772" y="4827607"/>
            <a:ext cx="618978" cy="225083"/>
          </a:xfrm>
          <a:prstGeom prst="rightArrow">
            <a:avLst/>
          </a:prstGeom>
          <a:solidFill>
            <a:srgbClr val="C33F1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6BF6E2-ADE9-42BC-8305-5E42A4E2D91E}"/>
              </a:ext>
            </a:extLst>
          </p:cNvPr>
          <p:cNvSpPr txBox="1"/>
          <p:nvPr/>
        </p:nvSpPr>
        <p:spPr>
          <a:xfrm>
            <a:off x="8471836" y="4335595"/>
            <a:ext cx="3347464" cy="1077218"/>
          </a:xfrm>
          <a:prstGeom prst="rect">
            <a:avLst/>
          </a:prstGeom>
          <a:solidFill>
            <a:srgbClr val="C33F1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become liquefied.</a:t>
            </a:r>
          </a:p>
        </p:txBody>
      </p:sp>
    </p:spTree>
    <p:extLst>
      <p:ext uri="{BB962C8B-B14F-4D97-AF65-F5344CB8AC3E}">
        <p14:creationId xmlns:p14="http://schemas.microsoft.com/office/powerpoint/2010/main" val="39254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 animBg="1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4" grpId="0" animBg="1"/>
      <p:bldP spid="35" grpId="0" animBg="1"/>
      <p:bldP spid="36" grpId="0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A9AB6-8BBE-4914-97FA-21A47A9B8361}"/>
              </a:ext>
            </a:extLst>
          </p:cNvPr>
          <p:cNvSpPr txBox="1"/>
          <p:nvPr/>
        </p:nvSpPr>
        <p:spPr>
          <a:xfrm>
            <a:off x="3418449" y="211015"/>
            <a:ext cx="39952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A57477-5823-4C7E-9DB0-AF68435AB233}"/>
              </a:ext>
            </a:extLst>
          </p:cNvPr>
          <p:cNvSpPr txBox="1"/>
          <p:nvPr/>
        </p:nvSpPr>
        <p:spPr>
          <a:xfrm>
            <a:off x="10718193" y="345385"/>
            <a:ext cx="989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521C4-EE66-486A-A2FA-5A2AA26F2488}"/>
              </a:ext>
            </a:extLst>
          </p:cNvPr>
          <p:cNvSpPr/>
          <p:nvPr/>
        </p:nvSpPr>
        <p:spPr>
          <a:xfrm>
            <a:off x="10596272" y="345386"/>
            <a:ext cx="1111348" cy="7694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1F69-D350-484F-A29B-016A95875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164" y="211015"/>
            <a:ext cx="1727024" cy="1295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AD5F2-B98C-4EF2-AEF9-0F6292735C2F}"/>
              </a:ext>
            </a:extLst>
          </p:cNvPr>
          <p:cNvSpPr txBox="1"/>
          <p:nvPr/>
        </p:nvSpPr>
        <p:spPr>
          <a:xfrm>
            <a:off x="1336430" y="1758062"/>
            <a:ext cx="1885071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B9930-76B0-4676-811B-C92161E1C4F6}"/>
              </a:ext>
            </a:extLst>
          </p:cNvPr>
          <p:cNvSpPr txBox="1"/>
          <p:nvPr/>
        </p:nvSpPr>
        <p:spPr>
          <a:xfrm>
            <a:off x="1336431" y="2542892"/>
            <a:ext cx="1885071" cy="584775"/>
          </a:xfrm>
          <a:prstGeom prst="rect">
            <a:avLst/>
          </a:prstGeom>
          <a:solidFill>
            <a:srgbClr val="26294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7D6728-2D99-4701-BF31-3DEE0A8D3C42}"/>
              </a:ext>
            </a:extLst>
          </p:cNvPr>
          <p:cNvSpPr txBox="1"/>
          <p:nvPr/>
        </p:nvSpPr>
        <p:spPr>
          <a:xfrm>
            <a:off x="1336429" y="3389277"/>
            <a:ext cx="1885071" cy="584775"/>
          </a:xfrm>
          <a:prstGeom prst="rect">
            <a:avLst/>
          </a:prstGeom>
          <a:solidFill>
            <a:srgbClr val="04545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575835-982A-460D-B308-FA2B6E95E142}"/>
              </a:ext>
            </a:extLst>
          </p:cNvPr>
          <p:cNvSpPr txBox="1"/>
          <p:nvPr/>
        </p:nvSpPr>
        <p:spPr>
          <a:xfrm>
            <a:off x="1336428" y="4127671"/>
            <a:ext cx="1885071" cy="584775"/>
          </a:xfrm>
          <a:prstGeom prst="rect">
            <a:avLst/>
          </a:prstGeom>
          <a:solidFill>
            <a:srgbClr val="08735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FC978-A893-4030-880F-5978A3246598}"/>
              </a:ext>
            </a:extLst>
          </p:cNvPr>
          <p:cNvSpPr txBox="1"/>
          <p:nvPr/>
        </p:nvSpPr>
        <p:spPr>
          <a:xfrm>
            <a:off x="1336428" y="4866065"/>
            <a:ext cx="1885071" cy="584775"/>
          </a:xfrm>
          <a:prstGeom prst="rect">
            <a:avLst/>
          </a:prstGeom>
          <a:solidFill>
            <a:srgbClr val="15C28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7525B7B-41C9-45F1-A0E1-639B0B047626}"/>
              </a:ext>
            </a:extLst>
          </p:cNvPr>
          <p:cNvSpPr/>
          <p:nvPr/>
        </p:nvSpPr>
        <p:spPr>
          <a:xfrm>
            <a:off x="3922955" y="1979785"/>
            <a:ext cx="618978" cy="225083"/>
          </a:xfrm>
          <a:prstGeom prst="rightArrow">
            <a:avLst/>
          </a:prstGeom>
          <a:solidFill>
            <a:srgbClr val="1A13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E9371-459E-4BA0-A32F-343B7CED40B0}"/>
              </a:ext>
            </a:extLst>
          </p:cNvPr>
          <p:cNvSpPr txBox="1"/>
          <p:nvPr/>
        </p:nvSpPr>
        <p:spPr>
          <a:xfrm>
            <a:off x="4994031" y="1796905"/>
            <a:ext cx="3976469" cy="523220"/>
          </a:xfrm>
          <a:prstGeom prst="rect">
            <a:avLst/>
          </a:prstGeom>
          <a:solidFill>
            <a:srgbClr val="1A13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 is delicious.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70D404-B735-4C36-8E40-BAFF6AF35EC8}"/>
              </a:ext>
            </a:extLst>
          </p:cNvPr>
          <p:cNvSpPr/>
          <p:nvPr/>
        </p:nvSpPr>
        <p:spPr>
          <a:xfrm>
            <a:off x="3922955" y="2755505"/>
            <a:ext cx="618978" cy="225083"/>
          </a:xfrm>
          <a:prstGeom prst="rightArrow">
            <a:avLst/>
          </a:prstGeom>
          <a:solidFill>
            <a:srgbClr val="2629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BC22383-5D0D-4D5F-99DA-DFCFBA74F75A}"/>
              </a:ext>
            </a:extLst>
          </p:cNvPr>
          <p:cNvSpPr/>
          <p:nvPr/>
        </p:nvSpPr>
        <p:spPr>
          <a:xfrm>
            <a:off x="3922955" y="3557598"/>
            <a:ext cx="618978" cy="225083"/>
          </a:xfrm>
          <a:prstGeom prst="rightArrow">
            <a:avLst/>
          </a:prstGeom>
          <a:solidFill>
            <a:srgbClr val="04545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005577F-9D0C-463F-9968-232C7CE55625}"/>
              </a:ext>
            </a:extLst>
          </p:cNvPr>
          <p:cNvSpPr/>
          <p:nvPr/>
        </p:nvSpPr>
        <p:spPr>
          <a:xfrm>
            <a:off x="3922955" y="4293574"/>
            <a:ext cx="618978" cy="225083"/>
          </a:xfrm>
          <a:prstGeom prst="rightArrow">
            <a:avLst/>
          </a:prstGeom>
          <a:solidFill>
            <a:srgbClr val="08735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8603B86-76D0-4006-8CF0-CA7043488FF7}"/>
              </a:ext>
            </a:extLst>
          </p:cNvPr>
          <p:cNvSpPr/>
          <p:nvPr/>
        </p:nvSpPr>
        <p:spPr>
          <a:xfrm>
            <a:off x="3922955" y="5029550"/>
            <a:ext cx="618978" cy="225083"/>
          </a:xfrm>
          <a:prstGeom prst="rightArrow">
            <a:avLst/>
          </a:prstGeom>
          <a:solidFill>
            <a:srgbClr val="15C28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0A7A5-45E2-4FE5-824B-CF21D4B5AABA}"/>
              </a:ext>
            </a:extLst>
          </p:cNvPr>
          <p:cNvSpPr txBox="1"/>
          <p:nvPr/>
        </p:nvSpPr>
        <p:spPr>
          <a:xfrm>
            <a:off x="4994030" y="2535683"/>
            <a:ext cx="5247249" cy="523220"/>
          </a:xfrm>
          <a:prstGeom prst="rect">
            <a:avLst/>
          </a:prstGeom>
          <a:solidFill>
            <a:srgbClr val="26294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favourite fruit is pineapple.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62F365-538A-4AC0-AE14-E15C243A830F}"/>
              </a:ext>
            </a:extLst>
          </p:cNvPr>
          <p:cNvSpPr txBox="1"/>
          <p:nvPr/>
        </p:nvSpPr>
        <p:spPr>
          <a:xfrm>
            <a:off x="4994031" y="3388893"/>
            <a:ext cx="5602241" cy="523220"/>
          </a:xfrm>
          <a:prstGeom prst="rect">
            <a:avLst/>
          </a:prstGeom>
          <a:solidFill>
            <a:srgbClr val="04545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Lettuce is a kind of vegetable.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A0AAFB-7899-482C-86DA-D08B1C32163C}"/>
              </a:ext>
            </a:extLst>
          </p:cNvPr>
          <p:cNvSpPr txBox="1"/>
          <p:nvPr/>
        </p:nvSpPr>
        <p:spPr>
          <a:xfrm>
            <a:off x="5002713" y="4127671"/>
            <a:ext cx="5092505" cy="523220"/>
          </a:xfrm>
          <a:prstGeom prst="rect">
            <a:avLst/>
          </a:prstGeom>
          <a:solidFill>
            <a:srgbClr val="08735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Ice-cream is quickly melt.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38D85-1516-425A-819D-C437A825D121}"/>
              </a:ext>
            </a:extLst>
          </p:cNvPr>
          <p:cNvSpPr txBox="1"/>
          <p:nvPr/>
        </p:nvSpPr>
        <p:spPr>
          <a:xfrm>
            <a:off x="5002713" y="4890220"/>
            <a:ext cx="3705189" cy="523220"/>
          </a:xfrm>
          <a:prstGeom prst="rect">
            <a:avLst/>
          </a:prstGeom>
          <a:solidFill>
            <a:srgbClr val="15C28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very hot weather.</a:t>
            </a:r>
          </a:p>
        </p:txBody>
      </p:sp>
    </p:spTree>
    <p:extLst>
      <p:ext uri="{BB962C8B-B14F-4D97-AF65-F5344CB8AC3E}">
        <p14:creationId xmlns:p14="http://schemas.microsoft.com/office/powerpoint/2010/main" val="5155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8605-D603-4EDE-BA32-A2F9C9E84E1B}"/>
              </a:ext>
            </a:extLst>
          </p:cNvPr>
          <p:cNvSpPr/>
          <p:nvPr/>
        </p:nvSpPr>
        <p:spPr>
          <a:xfrm>
            <a:off x="2127027" y="362813"/>
            <a:ext cx="7571943" cy="707886"/>
          </a:xfrm>
          <a:prstGeom prst="rect">
            <a:avLst/>
          </a:prstGeom>
          <a:solidFill>
            <a:srgbClr val="08735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Student’s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AAE6C-9153-4431-B051-4FA46A1E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374" y="1237957"/>
            <a:ext cx="7137250" cy="5192129"/>
          </a:xfrm>
          <a:prstGeom prst="rect">
            <a:avLst/>
          </a:prstGeom>
          <a:ln w="38100">
            <a:solidFill>
              <a:srgbClr val="087353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7BA151-1899-42B0-BA69-2C0967B52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1" y="160668"/>
            <a:ext cx="1638056" cy="18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B891B-1E26-48BA-9432-9A8672B7401F}"/>
              </a:ext>
            </a:extLst>
          </p:cNvPr>
          <p:cNvSpPr/>
          <p:nvPr/>
        </p:nvSpPr>
        <p:spPr>
          <a:xfrm>
            <a:off x="2842863" y="232553"/>
            <a:ext cx="6280127" cy="526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Chain Drilling.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55A99A-49C0-4D5C-80C6-88285B8CEF1B}"/>
              </a:ext>
            </a:extLst>
          </p:cNvPr>
          <p:cNvSpPr/>
          <p:nvPr/>
        </p:nvSpPr>
        <p:spPr>
          <a:xfrm>
            <a:off x="668885" y="930381"/>
            <a:ext cx="5675644" cy="428927"/>
          </a:xfrm>
          <a:prstGeom prst="rect">
            <a:avLst/>
          </a:prstGeom>
          <a:solidFill>
            <a:srgbClr val="250F0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What are you doing, Nasreen?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2F7B96-8908-4D82-93B2-B00453A7DF29}"/>
              </a:ext>
            </a:extLst>
          </p:cNvPr>
          <p:cNvSpPr/>
          <p:nvPr/>
        </p:nvSpPr>
        <p:spPr>
          <a:xfrm>
            <a:off x="3217906" y="1394577"/>
            <a:ext cx="8440984" cy="917798"/>
          </a:xfrm>
          <a:prstGeom prst="rect">
            <a:avLst/>
          </a:prstGeom>
          <a:solidFill>
            <a:srgbClr val="401004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Nasreen: I,m putting some chocolate on my ice-cream . Ice-cream is delicious with chocolate.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D8CB5A-D600-498F-8D9A-E5E10E7738C6}"/>
              </a:ext>
            </a:extLst>
          </p:cNvPr>
          <p:cNvSpPr/>
          <p:nvPr/>
        </p:nvSpPr>
        <p:spPr>
          <a:xfrm>
            <a:off x="493518" y="2349678"/>
            <a:ext cx="7760991" cy="917797"/>
          </a:xfrm>
          <a:prstGeom prst="rect">
            <a:avLst/>
          </a:prstGeom>
          <a:solidFill>
            <a:srgbClr val="60080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Well it looks good, but you shouldn’t eat a lot off chocolate or ice-cream 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70C73-ADF7-42B6-BBE6-75EF287F94F7}"/>
              </a:ext>
            </a:extLst>
          </p:cNvPr>
          <p:cNvSpPr/>
          <p:nvPr/>
        </p:nvSpPr>
        <p:spPr>
          <a:xfrm>
            <a:off x="4837994" y="3309896"/>
            <a:ext cx="6833030" cy="435870"/>
          </a:xfrm>
          <a:prstGeom prst="rect">
            <a:avLst/>
          </a:prstGeom>
          <a:solidFill>
            <a:srgbClr val="7E103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Nasreen: Of course! I don’t eat them regularly.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42EC06-6F1A-4867-B49D-E3026E598E1A}"/>
              </a:ext>
            </a:extLst>
          </p:cNvPr>
          <p:cNvSpPr/>
          <p:nvPr/>
        </p:nvSpPr>
        <p:spPr>
          <a:xfrm>
            <a:off x="493226" y="3812502"/>
            <a:ext cx="7637450" cy="373017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What kind of food do you eat regularly?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0766C-0A2B-4A08-BE97-650D8C1B50FF}"/>
              </a:ext>
            </a:extLst>
          </p:cNvPr>
          <p:cNvSpPr/>
          <p:nvPr/>
        </p:nvSpPr>
        <p:spPr>
          <a:xfrm>
            <a:off x="1240500" y="4255422"/>
            <a:ext cx="10418390" cy="813317"/>
          </a:xfrm>
          <a:prstGeom prst="rect">
            <a:avLst/>
          </a:prstGeom>
          <a:solidFill>
            <a:srgbClr val="79259E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Nasreen: Oh, fruits and vegetables. I love pineapples and bananas.They are my favourites. I eat cucumbers and lettuce a lot, too.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81B81-92E9-429F-991C-674BABFFB429}"/>
              </a:ext>
            </a:extLst>
          </p:cNvPr>
          <p:cNvSpPr/>
          <p:nvPr/>
        </p:nvSpPr>
        <p:spPr>
          <a:xfrm>
            <a:off x="389206" y="5105557"/>
            <a:ext cx="9866142" cy="914200"/>
          </a:xfrm>
          <a:prstGeom prst="rect">
            <a:avLst/>
          </a:prstGeom>
          <a:solidFill>
            <a:srgbClr val="7D1576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I eat fruits and vegetables everyday. Carrots and tomatoes are my favourites, but I also like strawberries and bananas.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95641F-E7EF-47D7-A6B5-1A8C47042AC0}"/>
              </a:ext>
            </a:extLst>
          </p:cNvPr>
          <p:cNvSpPr/>
          <p:nvPr/>
        </p:nvSpPr>
        <p:spPr>
          <a:xfrm>
            <a:off x="4061323" y="6056576"/>
            <a:ext cx="4069353" cy="495819"/>
          </a:xfrm>
          <a:prstGeom prst="rect">
            <a:avLst/>
          </a:prstGeom>
          <a:solidFill>
            <a:srgbClr val="600807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Sima: Ok! thanks.</a:t>
            </a:r>
          </a:p>
        </p:txBody>
      </p:sp>
    </p:spTree>
    <p:extLst>
      <p:ext uri="{BB962C8B-B14F-4D97-AF65-F5344CB8AC3E}">
        <p14:creationId xmlns:p14="http://schemas.microsoft.com/office/powerpoint/2010/main" val="104605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F117D5-F75A-46FD-81B2-02167B89BA36}"/>
              </a:ext>
            </a:extLst>
          </p:cNvPr>
          <p:cNvSpPr/>
          <p:nvPr/>
        </p:nvSpPr>
        <p:spPr>
          <a:xfrm>
            <a:off x="3026252" y="445729"/>
            <a:ext cx="4726905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84400D7E-3B2F-48F6-88D4-420A98781614}"/>
              </a:ext>
            </a:extLst>
          </p:cNvPr>
          <p:cNvSpPr/>
          <p:nvPr/>
        </p:nvSpPr>
        <p:spPr>
          <a:xfrm>
            <a:off x="512437" y="2036294"/>
            <a:ext cx="2466645" cy="914400"/>
          </a:xfrm>
          <a:prstGeom prst="roundRect">
            <a:avLst/>
          </a:prstGeom>
          <a:solidFill>
            <a:srgbClr val="A200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F9EA340C-09C0-4366-97C1-013A3E92423E}"/>
              </a:ext>
            </a:extLst>
          </p:cNvPr>
          <p:cNvSpPr/>
          <p:nvPr/>
        </p:nvSpPr>
        <p:spPr>
          <a:xfrm>
            <a:off x="512435" y="3298935"/>
            <a:ext cx="2466645" cy="914400"/>
          </a:xfrm>
          <a:prstGeom prst="roundRect">
            <a:avLst/>
          </a:prstGeom>
          <a:solidFill>
            <a:srgbClr val="DA00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B4E4A1F2-E381-47F4-A65F-3E94CB44143C}"/>
              </a:ext>
            </a:extLst>
          </p:cNvPr>
          <p:cNvSpPr/>
          <p:nvPr/>
        </p:nvSpPr>
        <p:spPr>
          <a:xfrm>
            <a:off x="559607" y="4561577"/>
            <a:ext cx="2466645" cy="914400"/>
          </a:xfrm>
          <a:prstGeom prst="roundRect">
            <a:avLst/>
          </a:prstGeom>
          <a:solidFill>
            <a:srgbClr val="FD558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81F671F6-3A71-4854-8D5C-D64212FB0272}"/>
              </a:ext>
            </a:extLst>
          </p:cNvPr>
          <p:cNvSpPr/>
          <p:nvPr/>
        </p:nvSpPr>
        <p:spPr>
          <a:xfrm>
            <a:off x="3310331" y="2232556"/>
            <a:ext cx="715426" cy="521876"/>
          </a:xfrm>
          <a:prstGeom prst="rightArrow">
            <a:avLst/>
          </a:prstGeom>
          <a:solidFill>
            <a:srgbClr val="A200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BFE34368-F245-4146-88E2-8280CAE57F3E}"/>
              </a:ext>
            </a:extLst>
          </p:cNvPr>
          <p:cNvSpPr/>
          <p:nvPr/>
        </p:nvSpPr>
        <p:spPr>
          <a:xfrm>
            <a:off x="3310331" y="3495197"/>
            <a:ext cx="715426" cy="521876"/>
          </a:xfrm>
          <a:prstGeom prst="rightArrow">
            <a:avLst/>
          </a:prstGeom>
          <a:solidFill>
            <a:srgbClr val="DA00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8A862B6C-1EDE-4CF0-BCFA-2A361E136396}"/>
              </a:ext>
            </a:extLst>
          </p:cNvPr>
          <p:cNvSpPr/>
          <p:nvPr/>
        </p:nvSpPr>
        <p:spPr>
          <a:xfrm>
            <a:off x="3310331" y="4821752"/>
            <a:ext cx="715426" cy="521876"/>
          </a:xfrm>
          <a:prstGeom prst="rightArrow">
            <a:avLst/>
          </a:prstGeom>
          <a:solidFill>
            <a:srgbClr val="FD558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DB481-AA35-4F80-B000-7797C1F8F5F5}"/>
              </a:ext>
            </a:extLst>
          </p:cNvPr>
          <p:cNvSpPr txBox="1"/>
          <p:nvPr/>
        </p:nvSpPr>
        <p:spPr>
          <a:xfrm>
            <a:off x="4041849" y="2201106"/>
            <a:ext cx="7107457" cy="584775"/>
          </a:xfrm>
          <a:prstGeom prst="rect">
            <a:avLst/>
          </a:prstGeom>
          <a:solidFill>
            <a:srgbClr val="A200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Nasreen putting chocolate on?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E0060-E448-4706-BEBD-7E9519C41B95}"/>
              </a:ext>
            </a:extLst>
          </p:cNvPr>
          <p:cNvSpPr txBox="1"/>
          <p:nvPr/>
        </p:nvSpPr>
        <p:spPr>
          <a:xfrm>
            <a:off x="4025757" y="3463747"/>
            <a:ext cx="7952223" cy="584775"/>
          </a:xfrm>
          <a:prstGeom prst="rect">
            <a:avLst/>
          </a:prstGeom>
          <a:solidFill>
            <a:srgbClr val="DA00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Nasreen eat chocolate regularly?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83ED38-2767-450A-A896-E304B37C65DE}"/>
              </a:ext>
            </a:extLst>
          </p:cNvPr>
          <p:cNvSpPr txBox="1"/>
          <p:nvPr/>
        </p:nvSpPr>
        <p:spPr>
          <a:xfrm>
            <a:off x="4080149" y="4726388"/>
            <a:ext cx="6792298" cy="584775"/>
          </a:xfrm>
          <a:prstGeom prst="rect">
            <a:avLst/>
          </a:prstGeom>
          <a:solidFill>
            <a:srgbClr val="FD558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Sima’s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favourite foods?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527BB1-15DE-4E82-B935-1FF320B830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333" y1="29798" x2="13333" y2="29798"/>
                        <a14:foregroundMark x1="76863" y1="18182" x2="76863" y2="18182"/>
                        <a14:backgroundMark x1="45415" y1="7738" x2="50218" y2="3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898" y="0"/>
            <a:ext cx="2185099" cy="15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0DD5126-C65F-4FC4-940F-2CBF94D29DD6}"/>
              </a:ext>
            </a:extLst>
          </p:cNvPr>
          <p:cNvSpPr txBox="1"/>
          <p:nvPr/>
        </p:nvSpPr>
        <p:spPr>
          <a:xfrm>
            <a:off x="3012509" y="653375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chemeClr val="accent5">
                    <a:lumMod val="50000"/>
                  </a:schemeClr>
                </a:solidFill>
                <a:latin typeface="Elephant" panose="02020904090505020303" pitchFamily="18" charset="0"/>
                <a:cs typeface="Times New Roman" pitchFamily="18" charset="0"/>
              </a:rPr>
              <a:t>Teacher’s identity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65B6EA-66BA-4A15-9D62-6B41B907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89" b="19810"/>
          <a:stretch/>
        </p:blipFill>
        <p:spPr>
          <a:xfrm>
            <a:off x="7916797" y="2120949"/>
            <a:ext cx="3922501" cy="44838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4610616-2496-4F5B-82F2-252F3DDCEF26}"/>
              </a:ext>
            </a:extLst>
          </p:cNvPr>
          <p:cNvSpPr/>
          <p:nvPr/>
        </p:nvSpPr>
        <p:spPr>
          <a:xfrm>
            <a:off x="3529425" y="2120949"/>
            <a:ext cx="5373467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Farjana Amin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4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Dhadash Govt. Pri. School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Puthia, Rajshahi.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B63BED-D7C5-448F-A41E-7DF3BD5DA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35" y="1616569"/>
            <a:ext cx="3138415" cy="312048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A966E-872E-4E8D-8E0E-119AE54DA1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92778" l="0" r="92292">
                        <a14:foregroundMark x1="77396" y1="55139" x2="74479" y2="47917"/>
                        <a14:foregroundMark x1="89688" y1="81389" x2="91875" y2="77639"/>
                        <a14:backgroundMark x1="1979" y1="75278" x2="29896" y2="85556"/>
                        <a14:backgroundMark x1="35417" y1="85556" x2="39792" y2="87778"/>
                        <a14:backgroundMark x1="53958" y1="84444" x2="58333" y2="8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882"/>
          <a:stretch/>
        </p:blipFill>
        <p:spPr>
          <a:xfrm>
            <a:off x="352702" y="3719878"/>
            <a:ext cx="9536886" cy="364533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9B01229-AE94-4C38-90E0-414CCE0A33B8}"/>
              </a:ext>
            </a:extLst>
          </p:cNvPr>
          <p:cNvSpPr/>
          <p:nvPr/>
        </p:nvSpPr>
        <p:spPr>
          <a:xfrm>
            <a:off x="143700" y="1330521"/>
            <a:ext cx="3648687" cy="3691645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1C9C00-6A0A-4DEA-98CB-DFD6B5724B87}"/>
              </a:ext>
            </a:extLst>
          </p:cNvPr>
          <p:cNvSpPr/>
          <p:nvPr/>
        </p:nvSpPr>
        <p:spPr>
          <a:xfrm>
            <a:off x="4006433" y="364588"/>
            <a:ext cx="3213791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C2F6A-B073-4807-8A60-41DF7FEA08BE}"/>
              </a:ext>
            </a:extLst>
          </p:cNvPr>
          <p:cNvSpPr txBox="1"/>
          <p:nvPr/>
        </p:nvSpPr>
        <p:spPr>
          <a:xfrm>
            <a:off x="337624" y="1178656"/>
            <a:ext cx="1055141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True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correct statement and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incorrect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50C0E-DB09-42F0-8824-BF87E459574E}"/>
              </a:ext>
            </a:extLst>
          </p:cNvPr>
          <p:cNvSpPr txBox="1"/>
          <p:nvPr/>
        </p:nvSpPr>
        <p:spPr>
          <a:xfrm>
            <a:off x="979638" y="1684732"/>
            <a:ext cx="8342141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click on the sentences to know the right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738D2-DAC0-4408-A3AD-421D18367D8C}"/>
              </a:ext>
            </a:extLst>
          </p:cNvPr>
          <p:cNvSpPr txBox="1"/>
          <p:nvPr/>
        </p:nvSpPr>
        <p:spPr>
          <a:xfrm>
            <a:off x="777707" y="2456564"/>
            <a:ext cx="8281337" cy="523220"/>
          </a:xfrm>
          <a:prstGeom prst="rect">
            <a:avLst/>
          </a:prstGeom>
          <a:solidFill>
            <a:srgbClr val="26489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Ice-cream and chocolate are healthy.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87ABB-CF57-4C29-8F44-345126A6490B}"/>
              </a:ext>
            </a:extLst>
          </p:cNvPr>
          <p:cNvSpPr txBox="1"/>
          <p:nvPr/>
        </p:nvSpPr>
        <p:spPr>
          <a:xfrm>
            <a:off x="808108" y="3181195"/>
            <a:ext cx="8281337" cy="523220"/>
          </a:xfrm>
          <a:prstGeom prst="rect">
            <a:avLst/>
          </a:prstGeom>
          <a:solidFill>
            <a:srgbClr val="3884C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Sima consumes fruits and vegetables daily.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43247-13EC-4F1A-B3B1-63F3611E0CEA}"/>
              </a:ext>
            </a:extLst>
          </p:cNvPr>
          <p:cNvGrpSpPr/>
          <p:nvPr/>
        </p:nvGrpSpPr>
        <p:grpSpPr>
          <a:xfrm>
            <a:off x="9529262" y="3095891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97DA82-2791-46F1-A092-01C4BE30831A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5D2E7-3A99-424B-B55F-88EA56EE179F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FCADAE-4526-4287-ACDE-D1EFF8E99184}"/>
              </a:ext>
            </a:extLst>
          </p:cNvPr>
          <p:cNvSpPr txBox="1"/>
          <p:nvPr/>
        </p:nvSpPr>
        <p:spPr>
          <a:xfrm>
            <a:off x="777707" y="3949845"/>
            <a:ext cx="8342141" cy="461665"/>
          </a:xfrm>
          <a:prstGeom prst="rect">
            <a:avLst/>
          </a:prstGeom>
          <a:solidFill>
            <a:srgbClr val="07D3C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Ice-cream should be eaten quickly.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A6DA7-5744-4C6C-B56F-34044619CC98}"/>
              </a:ext>
            </a:extLst>
          </p:cNvPr>
          <p:cNvGrpSpPr/>
          <p:nvPr/>
        </p:nvGrpSpPr>
        <p:grpSpPr>
          <a:xfrm>
            <a:off x="9529262" y="2376526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E2660B-CA71-4D51-B41A-8C61E28D8491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B05796-E9A4-49AE-B8FF-75970CC3B5D0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BF2095D-6D85-4201-B6B0-6F68C6278B6E}"/>
              </a:ext>
            </a:extLst>
          </p:cNvPr>
          <p:cNvSpPr txBox="1"/>
          <p:nvPr/>
        </p:nvSpPr>
        <p:spPr>
          <a:xfrm>
            <a:off x="777707" y="4649912"/>
            <a:ext cx="8342141" cy="523220"/>
          </a:xfrm>
          <a:prstGeom prst="rect">
            <a:avLst/>
          </a:prstGeom>
          <a:solidFill>
            <a:srgbClr val="61D09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d)Pineapple is a vegetable.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32FFAB-0662-4C0A-B5B0-B94811B5A002}"/>
              </a:ext>
            </a:extLst>
          </p:cNvPr>
          <p:cNvGrpSpPr/>
          <p:nvPr/>
        </p:nvGrpSpPr>
        <p:grpSpPr>
          <a:xfrm>
            <a:off x="9529265" y="4557579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B64392-0839-46E8-8114-D4E058EBC0AA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EAE897-5B6A-4726-9028-02690A6FBA28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E062CAD-5622-4BB0-8A5C-3031C957E2B0}"/>
              </a:ext>
            </a:extLst>
          </p:cNvPr>
          <p:cNvSpPr txBox="1"/>
          <p:nvPr/>
        </p:nvSpPr>
        <p:spPr>
          <a:xfrm>
            <a:off x="783257" y="5388407"/>
            <a:ext cx="8336591" cy="523220"/>
          </a:xfrm>
          <a:prstGeom prst="rect">
            <a:avLst/>
          </a:prstGeom>
          <a:solidFill>
            <a:srgbClr val="92DEB8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Nasreen dislikes pineapples and bananas.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90ABB6-8119-40BF-84C5-2A704D727753}"/>
              </a:ext>
            </a:extLst>
          </p:cNvPr>
          <p:cNvGrpSpPr/>
          <p:nvPr/>
        </p:nvGrpSpPr>
        <p:grpSpPr>
          <a:xfrm>
            <a:off x="9529263" y="5296074"/>
            <a:ext cx="1547445" cy="707886"/>
            <a:chOff x="9520998" y="4135525"/>
            <a:chExt cx="1547445" cy="707886"/>
          </a:xfrm>
          <a:solidFill>
            <a:srgbClr val="002060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A0B0F2-6C44-4C8B-B9A1-BCA6900EAE20}"/>
                </a:ext>
              </a:extLst>
            </p:cNvPr>
            <p:cNvSpPr/>
            <p:nvPr/>
          </p:nvSpPr>
          <p:spPr>
            <a:xfrm>
              <a:off x="9520998" y="4135525"/>
              <a:ext cx="1547445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EB4D5-7831-45B2-A126-C8978915BD04}"/>
                </a:ext>
              </a:extLst>
            </p:cNvPr>
            <p:cNvSpPr txBox="1"/>
            <p:nvPr/>
          </p:nvSpPr>
          <p:spPr>
            <a:xfrm>
              <a:off x="9672911" y="4135525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1E45CF-CEA3-4BA7-B27E-AB726448FD71}"/>
              </a:ext>
            </a:extLst>
          </p:cNvPr>
          <p:cNvGrpSpPr/>
          <p:nvPr/>
        </p:nvGrpSpPr>
        <p:grpSpPr>
          <a:xfrm>
            <a:off x="9529262" y="3826735"/>
            <a:ext cx="1547446" cy="707886"/>
            <a:chOff x="9566674" y="2946289"/>
            <a:chExt cx="1547446" cy="707886"/>
          </a:xfrm>
          <a:solidFill>
            <a:srgbClr val="00206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7EB51E5-E5B0-468B-BDF6-2EFBCFE9E391}"/>
                </a:ext>
              </a:extLst>
            </p:cNvPr>
            <p:cNvSpPr/>
            <p:nvPr/>
          </p:nvSpPr>
          <p:spPr>
            <a:xfrm>
              <a:off x="9566674" y="2946289"/>
              <a:ext cx="1547446" cy="7078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4691BC-A06E-4071-A0A1-7844826D73A5}"/>
                </a:ext>
              </a:extLst>
            </p:cNvPr>
            <p:cNvSpPr txBox="1"/>
            <p:nvPr/>
          </p:nvSpPr>
          <p:spPr>
            <a:xfrm>
              <a:off x="9732012" y="2946289"/>
              <a:ext cx="132236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66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17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3" grpId="0" animBg="1"/>
      <p:bldP spid="17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60F2F1-778D-44EF-82C8-519C3109B86A}"/>
              </a:ext>
            </a:extLst>
          </p:cNvPr>
          <p:cNvSpPr txBox="1"/>
          <p:nvPr/>
        </p:nvSpPr>
        <p:spPr>
          <a:xfrm>
            <a:off x="1188066" y="224856"/>
            <a:ext cx="10512690" cy="1077218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of column A with the similar meaning of Column B. Two extra meaning are given in column B.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FD1A35-FC59-4062-9E95-FC118ECA71AE}"/>
              </a:ext>
            </a:extLst>
          </p:cNvPr>
          <p:cNvGrpSpPr/>
          <p:nvPr/>
        </p:nvGrpSpPr>
        <p:grpSpPr>
          <a:xfrm>
            <a:off x="454014" y="1933098"/>
            <a:ext cx="11246742" cy="4691907"/>
            <a:chOff x="359763" y="1964892"/>
            <a:chExt cx="11092723" cy="469190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9F3328D-236D-4E7F-A459-744130D038B9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1993164"/>
              <a:ext cx="11077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FAC84E7-4993-4354-B1A5-3E041F24A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63" y="1964892"/>
              <a:ext cx="29981" cy="4312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5EBE272-8679-4B09-9564-E8881F069467}"/>
                </a:ext>
              </a:extLst>
            </p:cNvPr>
            <p:cNvCxnSpPr>
              <a:cxnSpLocks/>
            </p:cNvCxnSpPr>
            <p:nvPr/>
          </p:nvCxnSpPr>
          <p:spPr>
            <a:xfrm>
              <a:off x="11422504" y="1993164"/>
              <a:ext cx="29982" cy="43185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77241B-0090-48A5-A2D2-BE85363EF739}"/>
                </a:ext>
              </a:extLst>
            </p:cNvPr>
            <p:cNvCxnSpPr>
              <a:cxnSpLocks/>
            </p:cNvCxnSpPr>
            <p:nvPr/>
          </p:nvCxnSpPr>
          <p:spPr>
            <a:xfrm>
              <a:off x="3605596" y="1964892"/>
              <a:ext cx="0" cy="4312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418F74-932C-48E8-9D72-F7B883396B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" y="2548572"/>
              <a:ext cx="110627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4DAD9DB-9E72-480E-8083-787CA5F5CC82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6656799"/>
              <a:ext cx="110927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ABC0F51-75B6-42A4-BA69-E17FEEF72820}"/>
              </a:ext>
            </a:extLst>
          </p:cNvPr>
          <p:cNvSpPr txBox="1"/>
          <p:nvPr/>
        </p:nvSpPr>
        <p:spPr>
          <a:xfrm>
            <a:off x="1196214" y="1909254"/>
            <a:ext cx="201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4E79B-4F58-4E2B-8EC5-08600BB9029C}"/>
              </a:ext>
            </a:extLst>
          </p:cNvPr>
          <p:cNvSpPr txBox="1"/>
          <p:nvPr/>
        </p:nvSpPr>
        <p:spPr>
          <a:xfrm>
            <a:off x="6126084" y="1908707"/>
            <a:ext cx="21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F70C7-7AF9-43ED-8178-20BCB486692E}"/>
              </a:ext>
            </a:extLst>
          </p:cNvPr>
          <p:cNvSpPr txBox="1"/>
          <p:nvPr/>
        </p:nvSpPr>
        <p:spPr>
          <a:xfrm>
            <a:off x="700372" y="2604312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Delicious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D3FC0B-F558-4EF4-B6EC-026979D8AA33}"/>
              </a:ext>
            </a:extLst>
          </p:cNvPr>
          <p:cNvSpPr txBox="1"/>
          <p:nvPr/>
        </p:nvSpPr>
        <p:spPr>
          <a:xfrm>
            <a:off x="714126" y="3205442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Favourite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5FB86-09A9-4540-B57C-2599F3029EB7}"/>
              </a:ext>
            </a:extLst>
          </p:cNvPr>
          <p:cNvSpPr txBox="1"/>
          <p:nvPr/>
        </p:nvSpPr>
        <p:spPr>
          <a:xfrm>
            <a:off x="677317" y="3717311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Everyday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873EC-0EDB-42D0-8A6A-AE586040C1CF}"/>
              </a:ext>
            </a:extLst>
          </p:cNvPr>
          <p:cNvSpPr txBox="1"/>
          <p:nvPr/>
        </p:nvSpPr>
        <p:spPr>
          <a:xfrm>
            <a:off x="692514" y="4917843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 Ice-cream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94AE3-570A-437C-922B-ADA7B4CA91F5}"/>
              </a:ext>
            </a:extLst>
          </p:cNvPr>
          <p:cNvSpPr txBox="1"/>
          <p:nvPr/>
        </p:nvSpPr>
        <p:spPr>
          <a:xfrm>
            <a:off x="692307" y="4310786"/>
            <a:ext cx="2799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Quickly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DC55CA-6A86-4743-A6C3-BB4F6E28465C}"/>
              </a:ext>
            </a:extLst>
          </p:cNvPr>
          <p:cNvSpPr txBox="1"/>
          <p:nvPr/>
        </p:nvSpPr>
        <p:spPr>
          <a:xfrm>
            <a:off x="3673218" y="2513446"/>
            <a:ext cx="8195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kind of sweet food,made of cream,ice and sugar.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7F8C2-593A-489A-B0A1-A2B72010EFC6}"/>
              </a:ext>
            </a:extLst>
          </p:cNvPr>
          <p:cNvSpPr txBox="1"/>
          <p:nvPr/>
        </p:nvSpPr>
        <p:spPr>
          <a:xfrm>
            <a:off x="3769768" y="5403491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vii)  daily.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3A9260-E071-47DA-8D0B-459AE0C8AC15}"/>
              </a:ext>
            </a:extLst>
          </p:cNvPr>
          <p:cNvSpPr txBox="1"/>
          <p:nvPr/>
        </p:nvSpPr>
        <p:spPr>
          <a:xfrm>
            <a:off x="3743068" y="3573088"/>
            <a:ext cx="543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  Something liked by somebody.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4335AA-939B-459F-A384-8A30CF5C10AD}"/>
              </a:ext>
            </a:extLst>
          </p:cNvPr>
          <p:cNvSpPr txBox="1"/>
          <p:nvPr/>
        </p:nvSpPr>
        <p:spPr>
          <a:xfrm>
            <a:off x="3774288" y="4063714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 tasty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2C7C59-7745-4089-BC21-DDB0984924D5}"/>
              </a:ext>
            </a:extLst>
          </p:cNvPr>
          <p:cNvSpPr txBox="1"/>
          <p:nvPr/>
        </p:nvSpPr>
        <p:spPr>
          <a:xfrm>
            <a:off x="3798360" y="4921115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vi)  fast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7AD58-C3FE-49F7-8290-C75F9698684D}"/>
              </a:ext>
            </a:extLst>
          </p:cNvPr>
          <p:cNvSpPr txBox="1"/>
          <p:nvPr/>
        </p:nvSpPr>
        <p:spPr>
          <a:xfrm>
            <a:off x="3773000" y="3014169"/>
            <a:ext cx="532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  go or come to see something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1089B3-E7DE-41E5-AF42-23AADE9D7400}"/>
              </a:ext>
            </a:extLst>
          </p:cNvPr>
          <p:cNvSpPr txBox="1"/>
          <p:nvPr/>
        </p:nvSpPr>
        <p:spPr>
          <a:xfrm>
            <a:off x="3827733" y="4452155"/>
            <a:ext cx="556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  a member of this organigation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93DF34-FC6F-4C13-8994-23717631A106}"/>
              </a:ext>
            </a:extLst>
          </p:cNvPr>
          <p:cNvCxnSpPr>
            <a:cxnSpLocks/>
          </p:cNvCxnSpPr>
          <p:nvPr/>
        </p:nvCxnSpPr>
        <p:spPr>
          <a:xfrm>
            <a:off x="2958113" y="3005839"/>
            <a:ext cx="909243" cy="11689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2CB29B-8DC0-40AA-B1D6-AFA6B0735321}"/>
              </a:ext>
            </a:extLst>
          </p:cNvPr>
          <p:cNvCxnSpPr>
            <a:cxnSpLocks/>
          </p:cNvCxnSpPr>
          <p:nvPr/>
        </p:nvCxnSpPr>
        <p:spPr>
          <a:xfrm>
            <a:off x="3032260" y="3607280"/>
            <a:ext cx="841691" cy="1873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58D0E1-85D2-4FE6-BE4A-5E36F8C3557B}"/>
              </a:ext>
            </a:extLst>
          </p:cNvPr>
          <p:cNvCxnSpPr>
            <a:cxnSpLocks/>
          </p:cNvCxnSpPr>
          <p:nvPr/>
        </p:nvCxnSpPr>
        <p:spPr>
          <a:xfrm>
            <a:off x="2975499" y="4109157"/>
            <a:ext cx="855038" cy="1486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C9A62C-D0E0-4899-8F4B-096803994B7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603540" y="4698010"/>
            <a:ext cx="1194820" cy="484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1E8660-AA10-44FB-B82B-6558C4116B74}"/>
              </a:ext>
            </a:extLst>
          </p:cNvPr>
          <p:cNvCxnSpPr>
            <a:cxnSpLocks/>
          </p:cNvCxnSpPr>
          <p:nvPr/>
        </p:nvCxnSpPr>
        <p:spPr>
          <a:xfrm flipV="1">
            <a:off x="2997183" y="2944781"/>
            <a:ext cx="660922" cy="23516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847454-5683-4517-83F4-E6F1C92ED8C4}"/>
              </a:ext>
            </a:extLst>
          </p:cNvPr>
          <p:cNvSpPr/>
          <p:nvPr/>
        </p:nvSpPr>
        <p:spPr>
          <a:xfrm>
            <a:off x="3773490" y="433651"/>
            <a:ext cx="3076139" cy="8309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A6F4D-72CA-4FAE-AA1D-FA191DDB225A}"/>
              </a:ext>
            </a:extLst>
          </p:cNvPr>
          <p:cNvSpPr txBox="1"/>
          <p:nvPr/>
        </p:nvSpPr>
        <p:spPr>
          <a:xfrm>
            <a:off x="950323" y="4571828"/>
            <a:ext cx="799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e)Write the name of some dairy products 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294BE-7BA3-47CF-96C1-C2C0BBEFB9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701" y="287639"/>
            <a:ext cx="1638056" cy="1820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1385C3-B43E-4FF9-B912-7518DA87729E}"/>
              </a:ext>
            </a:extLst>
          </p:cNvPr>
          <p:cNvSpPr txBox="1"/>
          <p:nvPr/>
        </p:nvSpPr>
        <p:spPr>
          <a:xfrm>
            <a:off x="950323" y="1701397"/>
            <a:ext cx="872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What was Nasreen doing 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1C981-AF4A-402F-821B-3C193D02A401}"/>
              </a:ext>
            </a:extLst>
          </p:cNvPr>
          <p:cNvSpPr txBox="1"/>
          <p:nvPr/>
        </p:nvSpPr>
        <p:spPr>
          <a:xfrm>
            <a:off x="950322" y="2374727"/>
            <a:ext cx="993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Why shouldn’t eat a lot of chocolate or ice-cream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A84DD-4473-4D4E-BD01-DB7310B031BA}"/>
              </a:ext>
            </a:extLst>
          </p:cNvPr>
          <p:cNvSpPr txBox="1"/>
          <p:nvPr/>
        </p:nvSpPr>
        <p:spPr>
          <a:xfrm>
            <a:off x="950323" y="3075961"/>
            <a:ext cx="9039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What kind of food does Nasreen like?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068B1-86B2-41BD-9A5D-C2E7D9F9A07F}"/>
              </a:ext>
            </a:extLst>
          </p:cNvPr>
          <p:cNvSpPr txBox="1"/>
          <p:nvPr/>
        </p:nvSpPr>
        <p:spPr>
          <a:xfrm>
            <a:off x="950323" y="3837846"/>
            <a:ext cx="7990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660033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Who offers Sima ice-cream? </a:t>
            </a:r>
          </a:p>
        </p:txBody>
      </p:sp>
    </p:spTree>
    <p:extLst>
      <p:ext uri="{BB962C8B-B14F-4D97-AF65-F5344CB8AC3E}">
        <p14:creationId xmlns:p14="http://schemas.microsoft.com/office/powerpoint/2010/main" val="42517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ACC0BD-7282-4567-8A42-E12E834F2879}"/>
              </a:ext>
            </a:extLst>
          </p:cNvPr>
          <p:cNvSpPr/>
          <p:nvPr/>
        </p:nvSpPr>
        <p:spPr>
          <a:xfrm>
            <a:off x="3068166" y="165889"/>
            <a:ext cx="5807089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A846F-2C72-4CBA-8809-4C06F0667B18}"/>
              </a:ext>
            </a:extLst>
          </p:cNvPr>
          <p:cNvSpPr txBox="1"/>
          <p:nvPr/>
        </p:nvSpPr>
        <p:spPr>
          <a:xfrm>
            <a:off x="1322363" y="2196083"/>
            <a:ext cx="1722497" cy="92333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4" name="Right Arrow 11">
            <a:extLst>
              <a:ext uri="{FF2B5EF4-FFF2-40B4-BE49-F238E27FC236}">
                <a16:creationId xmlns:a16="http://schemas.microsoft.com/office/drawing/2014/main" id="{23947297-1EF0-4A5B-8E85-68F2F2AA3C49}"/>
              </a:ext>
            </a:extLst>
          </p:cNvPr>
          <p:cNvSpPr/>
          <p:nvPr/>
        </p:nvSpPr>
        <p:spPr>
          <a:xfrm>
            <a:off x="3319092" y="2396810"/>
            <a:ext cx="715426" cy="52187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5" name="Right Arrow 11">
            <a:extLst>
              <a:ext uri="{FF2B5EF4-FFF2-40B4-BE49-F238E27FC236}">
                <a16:creationId xmlns:a16="http://schemas.microsoft.com/office/drawing/2014/main" id="{3462869B-E444-44F4-B8E5-C4899975A110}"/>
              </a:ext>
            </a:extLst>
          </p:cNvPr>
          <p:cNvSpPr/>
          <p:nvPr/>
        </p:nvSpPr>
        <p:spPr>
          <a:xfrm>
            <a:off x="8517542" y="2396810"/>
            <a:ext cx="715426" cy="52187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F4EF9-1C96-4CF1-9F7D-185ABD5D3FE7}"/>
              </a:ext>
            </a:extLst>
          </p:cNvPr>
          <p:cNvSpPr txBox="1"/>
          <p:nvPr/>
        </p:nvSpPr>
        <p:spPr>
          <a:xfrm>
            <a:off x="9279757" y="2396810"/>
            <a:ext cx="2489981" cy="83099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গলে যাওয়া</a:t>
            </a:r>
            <a:r>
              <a:rPr lang="bn-IN" sz="4800" b="1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11">
            <a:extLst>
              <a:ext uri="{FF2B5EF4-FFF2-40B4-BE49-F238E27FC236}">
                <a16:creationId xmlns:a16="http://schemas.microsoft.com/office/drawing/2014/main" id="{EE21CB1F-A6E5-473C-A3BC-72C135DC62B0}"/>
              </a:ext>
            </a:extLst>
          </p:cNvPr>
          <p:cNvSpPr/>
          <p:nvPr/>
        </p:nvSpPr>
        <p:spPr>
          <a:xfrm rot="5400000">
            <a:off x="6264651" y="4500087"/>
            <a:ext cx="715426" cy="521876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39949-F95E-405E-A3AA-4D51DF8A25F6}"/>
              </a:ext>
            </a:extLst>
          </p:cNvPr>
          <p:cNvSpPr txBox="1"/>
          <p:nvPr/>
        </p:nvSpPr>
        <p:spPr>
          <a:xfrm>
            <a:off x="2661238" y="5320887"/>
            <a:ext cx="8213088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Ice-cream melts in hot weather.</a:t>
            </a:r>
            <a:r>
              <a:rPr lang="en-US" alt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gradFill>
                  <a:gsLst>
                    <a:gs pos="0">
                      <a:srgbClr val="EA157A">
                        <a:tint val="70000"/>
                        <a:satMod val="245000"/>
                      </a:srgbClr>
                    </a:gs>
                    <a:gs pos="75000">
                      <a:srgbClr val="EA157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A157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gradFill>
                <a:gsLst>
                  <a:gs pos="0">
                    <a:srgbClr val="EA157A">
                      <a:tint val="70000"/>
                      <a:satMod val="245000"/>
                    </a:srgbClr>
                  </a:gs>
                  <a:gs pos="75000">
                    <a:srgbClr val="EA157A">
                      <a:tint val="90000"/>
                      <a:shade val="60000"/>
                      <a:satMod val="240000"/>
                    </a:srgbClr>
                  </a:gs>
                  <a:gs pos="100000">
                    <a:srgbClr val="EA157A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C7D3E-9B03-4E25-8769-632F6C464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076" y="376021"/>
            <a:ext cx="1638056" cy="182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45466-AA4F-490F-A4E7-0920B89732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188" y="1291368"/>
            <a:ext cx="2921624" cy="29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74B5E-A600-4692-BDDA-883828180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22" l="0" r="100000">
                        <a14:foregroundMark x1="18667" y1="4889" x2="25333" y2="5778"/>
                        <a14:foregroundMark x1="31556" y1="8000" x2="31556" y2="8000"/>
                        <a14:foregroundMark x1="7111" y1="56000" x2="15556" y2="76000"/>
                        <a14:foregroundMark x1="4444" y1="71111" x2="9333" y2="76889"/>
                        <a14:foregroundMark x1="22222" y1="64000" x2="22222" y2="64000"/>
                        <a14:foregroundMark x1="25333" y1="71556" x2="25333" y2="71556"/>
                        <a14:foregroundMark x1="93778" y1="59111" x2="93778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303090"/>
            <a:ext cx="3297702" cy="372436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036236-4AF4-4C50-8D49-11278462CE50}"/>
              </a:ext>
            </a:extLst>
          </p:cNvPr>
          <p:cNvSpPr/>
          <p:nvPr/>
        </p:nvSpPr>
        <p:spPr>
          <a:xfrm>
            <a:off x="2567724" y="342573"/>
            <a:ext cx="7952509" cy="146858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65F78-7835-43D9-8BD2-9EB19B0A0C0F}"/>
              </a:ext>
            </a:extLst>
          </p:cNvPr>
          <p:cNvSpPr/>
          <p:nvPr/>
        </p:nvSpPr>
        <p:spPr>
          <a:xfrm>
            <a:off x="3057284" y="2303090"/>
            <a:ext cx="882991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4800" b="1" dirty="0">
                <a:ln w="11430"/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food do you like most ? Write it in 5 sentences.  </a:t>
            </a:r>
          </a:p>
        </p:txBody>
      </p:sp>
    </p:spTree>
    <p:extLst>
      <p:ext uri="{BB962C8B-B14F-4D97-AF65-F5344CB8AC3E}">
        <p14:creationId xmlns:p14="http://schemas.microsoft.com/office/powerpoint/2010/main" val="28267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0"/>
                <a:lumOff val="100000"/>
              </a:schemeClr>
            </a:gs>
            <a:gs pos="0">
              <a:schemeClr val="bg2"/>
            </a:gs>
            <a:gs pos="0">
              <a:schemeClr val="bg1"/>
            </a:gs>
            <a:gs pos="65250">
              <a:srgbClr val="C00000"/>
            </a:gs>
            <a:gs pos="43500">
              <a:srgbClr val="FFFFFF"/>
            </a:gs>
            <a:gs pos="87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DA1744-A299-4A09-8319-DF165B3E18E0}"/>
              </a:ext>
            </a:extLst>
          </p:cNvPr>
          <p:cNvSpPr/>
          <p:nvPr/>
        </p:nvSpPr>
        <p:spPr>
          <a:xfrm>
            <a:off x="3430172" y="203982"/>
            <a:ext cx="7162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solidFill>
                  <a:srgbClr val="00FFFF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990099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11045C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CC0066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chemeClr val="accent5">
                    <a:lumMod val="75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0F96B-314B-4F51-B70B-25567318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879" y1="75195" x2="20879" y2="75195"/>
                        <a14:foregroundMark x1="88187" y1="34180" x2="88187" y2="3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1050" y="1525172"/>
            <a:ext cx="3467100" cy="487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1D05E-01DF-41CE-A78E-3850FF02F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000" y1="15284" x2="15000" y2="15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458" y="1572527"/>
            <a:ext cx="5711776" cy="50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BB668BC-C05C-49B7-A14B-279E1E418C21}"/>
              </a:ext>
            </a:extLst>
          </p:cNvPr>
          <p:cNvSpPr txBox="1"/>
          <p:nvPr/>
        </p:nvSpPr>
        <p:spPr>
          <a:xfrm>
            <a:off x="4231945" y="504087"/>
            <a:ext cx="3728108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</a:t>
            </a:r>
            <a:endParaRPr lang="bn-BD" sz="4000" b="1" kern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SolaimanLipi" pitchFamily="65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7EA14C-7CA9-4B41-90C5-11303A55C0F7}"/>
              </a:ext>
            </a:extLst>
          </p:cNvPr>
          <p:cNvSpPr/>
          <p:nvPr/>
        </p:nvSpPr>
        <p:spPr>
          <a:xfrm>
            <a:off x="3112089" y="1957200"/>
            <a:ext cx="5625639" cy="344094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Class:5</a:t>
            </a:r>
            <a:endParaRPr kumimoji="0" lang="bn-BD" sz="3200" b="1" i="0" u="none" strike="noStrike" kern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SolaimanLipi" pitchFamily="65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kumimoji="0" lang="bn-BD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SolaimanLipi" pitchFamily="65" charset="0"/>
              </a:rPr>
              <a:t> </a:t>
            </a:r>
            <a:endParaRPr kumimoji="0" lang="en-US" sz="3200" b="1" i="0" u="sng" strike="noStrike" kern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Unit:7 </a:t>
            </a:r>
            <a:r>
              <a:rPr lang="en-US" alt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 healthy  (`</a:t>
            </a:r>
            <a:r>
              <a:rPr lang="en-US" altLang="en-US" sz="32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alt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What are……..Ok! thanks.)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Lessons</a:t>
            </a:r>
            <a:r>
              <a:rPr kumimoji="0" lang="en-US" sz="3200" b="1" i="0" u="none" strike="noStrike" kern="0" normalizeH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200" b="1" i="0" u="none" strike="noStrike" kern="0" normalizeH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kumimoji="0" lang="en-US" sz="3200" b="1" i="0" u="none" strike="noStrike" kern="0" normalizeH="0" baseline="0" noProof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F7520A-A0E2-43DB-B283-A376FAAC52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856" y="1957200"/>
            <a:ext cx="2904071" cy="3868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EB9DA-5954-4363-BE55-C2BD7EE26B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280" y="3671668"/>
            <a:ext cx="4114460" cy="2954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7302C-F3EE-4906-8783-C38B19EABD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83" y="334268"/>
            <a:ext cx="1638056" cy="18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2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5D060C-2949-4813-962F-BCD4583FA77D}"/>
              </a:ext>
            </a:extLst>
          </p:cNvPr>
          <p:cNvSpPr txBox="1"/>
          <p:nvPr/>
        </p:nvSpPr>
        <p:spPr>
          <a:xfrm>
            <a:off x="618978" y="410827"/>
            <a:ext cx="1066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two words . Join together to create a new meaning.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0CE78-6B4E-4838-BB8A-DC3487475188}"/>
              </a:ext>
            </a:extLst>
          </p:cNvPr>
          <p:cNvSpPr txBox="1"/>
          <p:nvPr/>
        </p:nvSpPr>
        <p:spPr>
          <a:xfrm>
            <a:off x="2255520" y="1035176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for guessing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begin…….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2BEC4-A22D-4EFE-B209-C975864FB5F0}"/>
              </a:ext>
            </a:extLst>
          </p:cNvPr>
          <p:cNvSpPr txBox="1"/>
          <p:nvPr/>
        </p:nvSpPr>
        <p:spPr>
          <a:xfrm>
            <a:off x="4269543" y="1858803"/>
            <a:ext cx="3362179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86E4F-FD82-41F1-B4B6-D82BAC9ED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459" y1="12775" x2="9459" y2="12775"/>
                        <a14:foregroundMark x1="84234" y1="89427" x2="84234" y2="89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397"/>
          <a:stretch/>
        </p:blipFill>
        <p:spPr>
          <a:xfrm>
            <a:off x="9584493" y="2340371"/>
            <a:ext cx="1852404" cy="2162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FE678-0BEF-482C-9B22-73EFACB7D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13" t="7421" r="13487" b="15477"/>
          <a:stretch/>
        </p:blipFill>
        <p:spPr>
          <a:xfrm>
            <a:off x="916890" y="2934872"/>
            <a:ext cx="1631853" cy="1575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900014-F4A2-43ED-8D1B-E95C487978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05" r="90000">
                        <a14:foregroundMark x1="24884" y1="23375" x2="24884" y2="23375"/>
                        <a14:foregroundMark x1="70698" y1="75232" x2="70698" y2="7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743" y="4787276"/>
            <a:ext cx="1936359" cy="14545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892D18-7018-481F-AA0C-D6CFBB66B0BB}"/>
              </a:ext>
            </a:extLst>
          </p:cNvPr>
          <p:cNvSpPr txBox="1"/>
          <p:nvPr/>
        </p:nvSpPr>
        <p:spPr>
          <a:xfrm>
            <a:off x="5458264" y="2940427"/>
            <a:ext cx="222269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19ABB2-B0F4-4C8D-9AB5-D0F75CBE2F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959" y="2934872"/>
            <a:ext cx="1852404" cy="18524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F8C8D6-BA41-45AE-B512-C4C25A8C29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63" b="83451" l="5382" r="83884">
                        <a14:foregroundMark x1="14863" y1="26041" x2="14863" y2="26041"/>
                        <a14:foregroundMark x1="25769" y1="23183" x2="25769" y2="23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24" t="9641" r="19598" b="19179"/>
          <a:stretch/>
        </p:blipFill>
        <p:spPr>
          <a:xfrm rot="10800000" flipV="1">
            <a:off x="733560" y="4574131"/>
            <a:ext cx="2335238" cy="17654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680A99-8F0C-4DE1-BAB2-D67AC12D59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605" r="90000">
                        <a14:foregroundMark x1="24884" y1="23375" x2="24884" y2="23375"/>
                        <a14:foregroundMark x1="70698" y1="75232" x2="70698" y2="7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742" y="2934872"/>
            <a:ext cx="1936359" cy="14545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83E50A-0FD6-40E6-92E6-9C3918464D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089" y="4594769"/>
            <a:ext cx="1852404" cy="1852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FA43C6-3BAD-41D3-BC94-054AA762F5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0" b="10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57" t="11282" r="6857" b="10975"/>
          <a:stretch/>
        </p:blipFill>
        <p:spPr>
          <a:xfrm>
            <a:off x="5218511" y="4516634"/>
            <a:ext cx="2222695" cy="19305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82BA43B-7293-4ECD-9550-FC83888434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994" y="4400815"/>
            <a:ext cx="1549624" cy="21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1C813C-589C-488D-8DA2-B455E23D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22" t="16616" r="7773" b="12000"/>
          <a:stretch/>
        </p:blipFill>
        <p:spPr>
          <a:xfrm>
            <a:off x="1712636" y="2760775"/>
            <a:ext cx="1830057" cy="1469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C064C-CA4D-41CF-B091-1CF7EDB3B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587" y1="27126" x2="13587" y2="27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228" t="1978" r="28104"/>
          <a:stretch/>
        </p:blipFill>
        <p:spPr>
          <a:xfrm>
            <a:off x="5494792" y="2760774"/>
            <a:ext cx="1620075" cy="1469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666F5-08BD-4FA9-B5E8-EB3FE1D65A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758" y="2841118"/>
            <a:ext cx="1931753" cy="16043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4AC87-2DF5-4F88-B65A-273FED50FF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605" r="90000">
                        <a14:foregroundMark x1="24884" y1="23375" x2="24884" y2="23375"/>
                        <a14:foregroundMark x1="70698" y1="75232" x2="70698" y2="7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55" y="2976160"/>
            <a:ext cx="1564594" cy="1038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5244C1-2842-4CD7-8BC8-4C6D592970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933" y="2918786"/>
            <a:ext cx="1496757" cy="13224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442884-AD40-4E07-9641-428A9D59CD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385"/>
          <a:stretch/>
        </p:blipFill>
        <p:spPr>
          <a:xfrm>
            <a:off x="8807321" y="4685622"/>
            <a:ext cx="2044627" cy="17385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4BDE52-4527-4FF7-BC52-25E32770622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45" t="21948" r="50000"/>
          <a:stretch/>
        </p:blipFill>
        <p:spPr>
          <a:xfrm>
            <a:off x="5768446" y="4685622"/>
            <a:ext cx="1346421" cy="16043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E762D9-0E8D-49EB-AC09-EAE224E080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" b="94608" l="0" r="100000">
                        <a14:foregroundMark x1="13679" y1="52451" x2="13679" y2="52451"/>
                        <a14:foregroundMark x1="79009" y1="69118" x2="80189" y2="69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36" y="4445480"/>
            <a:ext cx="1830057" cy="20011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987DCB-4CE7-42FE-8CBB-FFB9556F77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605" r="90000">
                        <a14:foregroundMark x1="24884" y1="23375" x2="24884" y2="23375"/>
                        <a14:foregroundMark x1="70698" y1="75232" x2="70698" y2="75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55" y="5035727"/>
            <a:ext cx="1564594" cy="10383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E8739BD-466F-4629-B49F-EFCA0E3B53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0933" y="4967550"/>
            <a:ext cx="1496757" cy="13224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67798A-CDE2-471E-A232-FA7482D1B33F}"/>
              </a:ext>
            </a:extLst>
          </p:cNvPr>
          <p:cNvSpPr txBox="1"/>
          <p:nvPr/>
        </p:nvSpPr>
        <p:spPr>
          <a:xfrm>
            <a:off x="1135860" y="245124"/>
            <a:ext cx="1066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two words . Join together to create a new meaning.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729879-0236-4370-AA8B-40CBD9A3DE6B}"/>
              </a:ext>
            </a:extLst>
          </p:cNvPr>
          <p:cNvSpPr txBox="1"/>
          <p:nvPr/>
        </p:nvSpPr>
        <p:spPr>
          <a:xfrm>
            <a:off x="1712636" y="838535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for guessing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begin…….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2C1BC-2AA7-457C-899A-2ACBB608DBEE}"/>
              </a:ext>
            </a:extLst>
          </p:cNvPr>
          <p:cNvSpPr txBox="1"/>
          <p:nvPr/>
        </p:nvSpPr>
        <p:spPr>
          <a:xfrm>
            <a:off x="4107275" y="1709899"/>
            <a:ext cx="332234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the word</a:t>
            </a:r>
          </a:p>
        </p:txBody>
      </p:sp>
    </p:spTree>
    <p:extLst>
      <p:ext uri="{BB962C8B-B14F-4D97-AF65-F5344CB8AC3E}">
        <p14:creationId xmlns:p14="http://schemas.microsoft.com/office/powerpoint/2010/main" val="25234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5A028A-B873-46E5-BB38-3F3ABD7A430C}"/>
              </a:ext>
            </a:extLst>
          </p:cNvPr>
          <p:cNvSpPr txBox="1"/>
          <p:nvPr/>
        </p:nvSpPr>
        <p:spPr>
          <a:xfrm>
            <a:off x="2148033" y="1087830"/>
            <a:ext cx="621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6 words from our previous lesson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F03B0D-1142-4AD7-BEFD-D9E516FFD221}"/>
              </a:ext>
            </a:extLst>
          </p:cNvPr>
          <p:cNvGrpSpPr/>
          <p:nvPr/>
        </p:nvGrpSpPr>
        <p:grpSpPr>
          <a:xfrm>
            <a:off x="4788876" y="3802796"/>
            <a:ext cx="2554458" cy="1144017"/>
            <a:chOff x="4970584" y="3773291"/>
            <a:chExt cx="2166425" cy="114401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FA8AFA-F22E-4089-9936-2FE4DA133ACC}"/>
                </a:ext>
              </a:extLst>
            </p:cNvPr>
            <p:cNvSpPr/>
            <p:nvPr/>
          </p:nvSpPr>
          <p:spPr>
            <a:xfrm>
              <a:off x="4970584" y="3773291"/>
              <a:ext cx="2166425" cy="956604"/>
            </a:xfrm>
            <a:prstGeom prst="ellipse">
              <a:avLst/>
            </a:prstGeom>
            <a:solidFill>
              <a:srgbClr val="08735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8ACCF4-BB97-4124-B939-D2BFE2BBCEE1}"/>
                </a:ext>
              </a:extLst>
            </p:cNvPr>
            <p:cNvSpPr txBox="1"/>
            <p:nvPr/>
          </p:nvSpPr>
          <p:spPr>
            <a:xfrm>
              <a:off x="5159327" y="3963201"/>
              <a:ext cx="1889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Healthy food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5BF6E6-E9C1-4291-9FEA-B20FAF8C4284}"/>
              </a:ext>
            </a:extLst>
          </p:cNvPr>
          <p:cNvGrpSpPr/>
          <p:nvPr/>
        </p:nvGrpSpPr>
        <p:grpSpPr>
          <a:xfrm>
            <a:off x="6414866" y="2154330"/>
            <a:ext cx="2166425" cy="1237139"/>
            <a:chOff x="6414866" y="2154330"/>
            <a:chExt cx="2166425" cy="123713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FD3953-3472-424C-B247-A2765F939BBE}"/>
                </a:ext>
              </a:extLst>
            </p:cNvPr>
            <p:cNvSpPr/>
            <p:nvPr/>
          </p:nvSpPr>
          <p:spPr>
            <a:xfrm>
              <a:off x="6414866" y="2154330"/>
              <a:ext cx="2166425" cy="956604"/>
            </a:xfrm>
            <a:prstGeom prst="ellipse">
              <a:avLst/>
            </a:prstGeom>
            <a:solidFill>
              <a:srgbClr val="A02C5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F0CF2-D869-4FF7-AC0E-4FD800290795}"/>
                </a:ext>
              </a:extLst>
            </p:cNvPr>
            <p:cNvSpPr txBox="1"/>
            <p:nvPr/>
          </p:nvSpPr>
          <p:spPr>
            <a:xfrm>
              <a:off x="6921302" y="2314251"/>
              <a:ext cx="13657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Fruitss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E0F393-7F09-4115-860B-D15CF4004FFA}"/>
              </a:ext>
            </a:extLst>
          </p:cNvPr>
          <p:cNvGrpSpPr/>
          <p:nvPr/>
        </p:nvGrpSpPr>
        <p:grpSpPr>
          <a:xfrm>
            <a:off x="3308253" y="2057520"/>
            <a:ext cx="2166425" cy="956604"/>
            <a:chOff x="3308253" y="2057520"/>
            <a:chExt cx="2166425" cy="95660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52E4265-4A87-4CB3-8FE6-ED51794092C1}"/>
                </a:ext>
              </a:extLst>
            </p:cNvPr>
            <p:cNvSpPr/>
            <p:nvPr/>
          </p:nvSpPr>
          <p:spPr>
            <a:xfrm>
              <a:off x="3308253" y="2057520"/>
              <a:ext cx="2166425" cy="956604"/>
            </a:xfrm>
            <a:prstGeom prst="ellipse">
              <a:avLst/>
            </a:prstGeom>
            <a:solidFill>
              <a:srgbClr val="70046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EE8D3B-B50C-4DD1-B9BE-785BDF73CE35}"/>
                </a:ext>
              </a:extLst>
            </p:cNvPr>
            <p:cNvSpPr txBox="1"/>
            <p:nvPr/>
          </p:nvSpPr>
          <p:spPr>
            <a:xfrm>
              <a:off x="3919027" y="2244256"/>
              <a:ext cx="11394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Eggs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45D112-468C-49A5-A1A4-39D90E5B3DF4}"/>
              </a:ext>
            </a:extLst>
          </p:cNvPr>
          <p:cNvGrpSpPr/>
          <p:nvPr/>
        </p:nvGrpSpPr>
        <p:grpSpPr>
          <a:xfrm>
            <a:off x="7716128" y="3896503"/>
            <a:ext cx="2166425" cy="956604"/>
            <a:chOff x="7716128" y="3896503"/>
            <a:chExt cx="2166425" cy="95660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DB52A79-359A-44AF-BFD5-D98B1692B84C}"/>
                </a:ext>
              </a:extLst>
            </p:cNvPr>
            <p:cNvSpPr/>
            <p:nvPr/>
          </p:nvSpPr>
          <p:spPr>
            <a:xfrm>
              <a:off x="7716128" y="3896503"/>
              <a:ext cx="2166425" cy="956604"/>
            </a:xfrm>
            <a:prstGeom prst="ellipse">
              <a:avLst/>
            </a:prstGeom>
            <a:solidFill>
              <a:srgbClr val="EC0F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23F45E-3552-4DD5-906F-86B46E2FE677}"/>
                </a:ext>
              </a:extLst>
            </p:cNvPr>
            <p:cNvSpPr txBox="1"/>
            <p:nvPr/>
          </p:nvSpPr>
          <p:spPr>
            <a:xfrm>
              <a:off x="8243667" y="4042064"/>
              <a:ext cx="142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1804C1-8F9C-4CA4-BF2A-37FFD086A495}"/>
              </a:ext>
            </a:extLst>
          </p:cNvPr>
          <p:cNvGrpSpPr/>
          <p:nvPr/>
        </p:nvGrpSpPr>
        <p:grpSpPr>
          <a:xfrm>
            <a:off x="6414865" y="5338688"/>
            <a:ext cx="2222693" cy="956604"/>
            <a:chOff x="6414865" y="5338688"/>
            <a:chExt cx="2222693" cy="95660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E9A02F-D868-4BBA-A8C0-62B7BB69932F}"/>
                </a:ext>
              </a:extLst>
            </p:cNvPr>
            <p:cNvSpPr/>
            <p:nvPr/>
          </p:nvSpPr>
          <p:spPr>
            <a:xfrm>
              <a:off x="6414865" y="5338688"/>
              <a:ext cx="2166425" cy="956604"/>
            </a:xfrm>
            <a:prstGeom prst="ellipse">
              <a:avLst/>
            </a:prstGeom>
            <a:solidFill>
              <a:srgbClr val="EE6B3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132CF-182C-41B6-97B6-089E9BAAB9BC}"/>
                </a:ext>
              </a:extLst>
            </p:cNvPr>
            <p:cNvSpPr txBox="1"/>
            <p:nvPr/>
          </p:nvSpPr>
          <p:spPr>
            <a:xfrm>
              <a:off x="6471133" y="5524602"/>
              <a:ext cx="2166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Vegetables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FBFB454-F751-4EFD-A0D0-56D3F417BE85}"/>
              </a:ext>
            </a:extLst>
          </p:cNvPr>
          <p:cNvGrpSpPr/>
          <p:nvPr/>
        </p:nvGrpSpPr>
        <p:grpSpPr>
          <a:xfrm>
            <a:off x="3193009" y="5338688"/>
            <a:ext cx="2166425" cy="956604"/>
            <a:chOff x="3193009" y="5338688"/>
            <a:chExt cx="2166425" cy="9566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5205F2-8F9E-4B3C-9EB7-40DBE136877A}"/>
                </a:ext>
              </a:extLst>
            </p:cNvPr>
            <p:cNvSpPr/>
            <p:nvPr/>
          </p:nvSpPr>
          <p:spPr>
            <a:xfrm>
              <a:off x="3193009" y="5338688"/>
              <a:ext cx="2166425" cy="956604"/>
            </a:xfrm>
            <a:prstGeom prst="ellipse">
              <a:avLst/>
            </a:prstGeom>
            <a:solidFill>
              <a:srgbClr val="FBBF5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6804A0-9F42-48C1-B8DD-F8158A4ECFDF}"/>
                </a:ext>
              </a:extLst>
            </p:cNvPr>
            <p:cNvSpPr txBox="1"/>
            <p:nvPr/>
          </p:nvSpPr>
          <p:spPr>
            <a:xfrm>
              <a:off x="3622795" y="5544460"/>
              <a:ext cx="1634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Grain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44A7CAB-719C-43E9-B2EB-AC68273526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083" y="334268"/>
            <a:ext cx="1638056" cy="18200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6E5CE6-683F-4B58-936F-73D085D367F4}"/>
              </a:ext>
            </a:extLst>
          </p:cNvPr>
          <p:cNvGrpSpPr/>
          <p:nvPr/>
        </p:nvGrpSpPr>
        <p:grpSpPr>
          <a:xfrm>
            <a:off x="2225041" y="3800990"/>
            <a:ext cx="2166425" cy="956604"/>
            <a:chOff x="2225041" y="3800990"/>
            <a:chExt cx="2166425" cy="95660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342F5F-40DA-4ECF-8DEA-5CCDBACAB990}"/>
                </a:ext>
              </a:extLst>
            </p:cNvPr>
            <p:cNvGrpSpPr/>
            <p:nvPr/>
          </p:nvGrpSpPr>
          <p:grpSpPr>
            <a:xfrm>
              <a:off x="2225041" y="3800990"/>
              <a:ext cx="2166425" cy="956604"/>
              <a:chOff x="2225041" y="3800990"/>
              <a:chExt cx="2166425" cy="956604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1FA2DF0-BD78-440B-97FE-5FC5BE7E8D80}"/>
                  </a:ext>
                </a:extLst>
              </p:cNvPr>
              <p:cNvSpPr/>
              <p:nvPr/>
            </p:nvSpPr>
            <p:spPr>
              <a:xfrm>
                <a:off x="2225041" y="3800990"/>
                <a:ext cx="2166425" cy="956604"/>
              </a:xfrm>
              <a:prstGeom prst="ellipse">
                <a:avLst/>
              </a:prstGeom>
              <a:solidFill>
                <a:srgbClr val="ABD96D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53D711-04AE-41BB-BE63-888F75255A2C}"/>
                  </a:ext>
                </a:extLst>
              </p:cNvPr>
              <p:cNvSpPr txBox="1"/>
              <p:nvPr/>
            </p:nvSpPr>
            <p:spPr>
              <a:xfrm>
                <a:off x="2737340" y="3995100"/>
                <a:ext cx="1463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D7C162-A630-4BB1-9225-264F92C2D209}"/>
                </a:ext>
              </a:extLst>
            </p:cNvPr>
            <p:cNvSpPr txBox="1"/>
            <p:nvPr/>
          </p:nvSpPr>
          <p:spPr>
            <a:xfrm>
              <a:off x="2726200" y="3963460"/>
              <a:ext cx="1391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Meat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D0370A6-9752-4B40-A8C7-027F48EC69ED}"/>
              </a:ext>
            </a:extLst>
          </p:cNvPr>
          <p:cNvSpPr txBox="1"/>
          <p:nvPr/>
        </p:nvSpPr>
        <p:spPr>
          <a:xfrm>
            <a:off x="1926917" y="446987"/>
            <a:ext cx="68650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 about our previous lesson</a:t>
            </a:r>
          </a:p>
        </p:txBody>
      </p:sp>
    </p:spTree>
    <p:extLst>
      <p:ext uri="{BB962C8B-B14F-4D97-AF65-F5344CB8AC3E}">
        <p14:creationId xmlns:p14="http://schemas.microsoft.com/office/powerpoint/2010/main" val="25990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DB614-A72D-4BCD-A842-CD498D0AE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3" b="16870"/>
          <a:stretch/>
        </p:blipFill>
        <p:spPr>
          <a:xfrm>
            <a:off x="281354" y="257666"/>
            <a:ext cx="11619913" cy="6311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BEA058-D318-47FA-8B2D-9F799533FA54}"/>
              </a:ext>
            </a:extLst>
          </p:cNvPr>
          <p:cNvSpPr txBox="1"/>
          <p:nvPr/>
        </p:nvSpPr>
        <p:spPr>
          <a:xfrm>
            <a:off x="4988754" y="2916691"/>
            <a:ext cx="446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healthy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58CA94-3556-4CD2-A762-A7977F45FAF4}"/>
              </a:ext>
            </a:extLst>
          </p:cNvPr>
          <p:cNvSpPr/>
          <p:nvPr/>
        </p:nvSpPr>
        <p:spPr>
          <a:xfrm>
            <a:off x="4693920" y="2110154"/>
            <a:ext cx="5054989" cy="1613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today’s topic is</a:t>
            </a:r>
          </a:p>
        </p:txBody>
      </p:sp>
      <p:sp>
        <p:nvSpPr>
          <p:cNvPr id="2" name="AutoShape 2" descr="Jlbx3iz - Frames For Kids Clipart - Full Size Clipart (#1045112) -  PinClipart">
            <a:extLst>
              <a:ext uri="{FF2B5EF4-FFF2-40B4-BE49-F238E27FC236}">
                <a16:creationId xmlns:a16="http://schemas.microsoft.com/office/drawing/2014/main" id="{B2169DD1-912F-4163-B61B-FEE2C5551E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E50808B1-0200-4395-ACB7-B634E4EFA327}"/>
              </a:ext>
            </a:extLst>
          </p:cNvPr>
          <p:cNvGrpSpPr/>
          <p:nvPr/>
        </p:nvGrpSpPr>
        <p:grpSpPr>
          <a:xfrm>
            <a:off x="2533024" y="5080394"/>
            <a:ext cx="9022744" cy="830997"/>
            <a:chOff x="2612663" y="4875246"/>
            <a:chExt cx="9022744" cy="830997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0513CCB1-6BB3-4FA4-B27C-20847104F9F2}"/>
                </a:ext>
              </a:extLst>
            </p:cNvPr>
            <p:cNvSpPr/>
            <p:nvPr/>
          </p:nvSpPr>
          <p:spPr>
            <a:xfrm>
              <a:off x="2612663" y="4892615"/>
              <a:ext cx="8912482" cy="796257"/>
            </a:xfrm>
            <a:prstGeom prst="flowChartAlternateProcess">
              <a:avLst/>
            </a:prstGeom>
            <a:solidFill>
              <a:srgbClr val="EF47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C1F14ED-6609-4F73-A790-6984FCC989C5}"/>
                </a:ext>
              </a:extLst>
            </p:cNvPr>
            <p:cNvSpPr txBox="1"/>
            <p:nvPr/>
          </p:nvSpPr>
          <p:spPr>
            <a:xfrm>
              <a:off x="2794756" y="4875246"/>
              <a:ext cx="8840651" cy="830997"/>
            </a:xfrm>
            <a:prstGeom prst="rect">
              <a:avLst/>
            </a:prstGeom>
            <a:solidFill>
              <a:srgbClr val="EF473A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Writing: 10.1 make sentences using words and phrases given in the text.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828999-94DA-43B5-9FCF-28DCA7FE57FE}"/>
              </a:ext>
            </a:extLst>
          </p:cNvPr>
          <p:cNvGrpSpPr/>
          <p:nvPr/>
        </p:nvGrpSpPr>
        <p:grpSpPr>
          <a:xfrm>
            <a:off x="2875151" y="3931167"/>
            <a:ext cx="8654662" cy="830997"/>
            <a:chOff x="2861128" y="3839546"/>
            <a:chExt cx="8755120" cy="830997"/>
          </a:xfrm>
          <a:solidFill>
            <a:srgbClr val="CB2D3E"/>
          </a:solidFill>
        </p:grpSpPr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id="{D9B52413-66EA-4EF4-A208-F8BD9CFEEF2C}"/>
                </a:ext>
              </a:extLst>
            </p:cNvPr>
            <p:cNvSpPr/>
            <p:nvPr/>
          </p:nvSpPr>
          <p:spPr>
            <a:xfrm>
              <a:off x="2861128" y="3856917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B61913-6E21-440F-8A74-0B775AB9BC9F}"/>
                </a:ext>
              </a:extLst>
            </p:cNvPr>
            <p:cNvSpPr txBox="1"/>
            <p:nvPr/>
          </p:nvSpPr>
          <p:spPr>
            <a:xfrm>
              <a:off x="3074513" y="3839546"/>
              <a:ext cx="8541735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 7.1.1 Recognize punctuation marks and read accordingly.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0A8998-8EEF-4410-BDCC-8D72BCE2A3ED}"/>
              </a:ext>
            </a:extLst>
          </p:cNvPr>
          <p:cNvGrpSpPr/>
          <p:nvPr/>
        </p:nvGrpSpPr>
        <p:grpSpPr>
          <a:xfrm>
            <a:off x="2861128" y="2877494"/>
            <a:ext cx="8755120" cy="796257"/>
            <a:chOff x="2861128" y="2877494"/>
            <a:chExt cx="8755120" cy="796257"/>
          </a:xfrm>
          <a:solidFill>
            <a:srgbClr val="870734"/>
          </a:solidFill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00C11DDD-939D-4F87-AA6C-69DE7E86B1BB}"/>
                </a:ext>
              </a:extLst>
            </p:cNvPr>
            <p:cNvSpPr/>
            <p:nvPr/>
          </p:nvSpPr>
          <p:spPr>
            <a:xfrm>
              <a:off x="2861128" y="2877494"/>
              <a:ext cx="8755120" cy="796257"/>
            </a:xfrm>
            <a:prstGeom prst="flowChartAlternate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5D9A8-5AD9-4CEF-BFA4-B633B39EA5F0}"/>
                </a:ext>
              </a:extLst>
            </p:cNvPr>
            <p:cNvSpPr txBox="1"/>
            <p:nvPr/>
          </p:nvSpPr>
          <p:spPr>
            <a:xfrm>
              <a:off x="3131465" y="3028010"/>
              <a:ext cx="830724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 6.1.2 Say what others are doing.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575448D-909B-40D8-8677-A4E7BC933378}"/>
              </a:ext>
            </a:extLst>
          </p:cNvPr>
          <p:cNvGrpSpPr/>
          <p:nvPr/>
        </p:nvGrpSpPr>
        <p:grpSpPr>
          <a:xfrm>
            <a:off x="2650187" y="1868374"/>
            <a:ext cx="8912482" cy="796257"/>
            <a:chOff x="2650187" y="1868374"/>
            <a:chExt cx="8912482" cy="79625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C2C3E077-223A-4486-8362-71821F64BCF9}"/>
                </a:ext>
              </a:extLst>
            </p:cNvPr>
            <p:cNvSpPr/>
            <p:nvPr/>
          </p:nvSpPr>
          <p:spPr>
            <a:xfrm>
              <a:off x="2650187" y="1868374"/>
              <a:ext cx="8912482" cy="796257"/>
            </a:xfrm>
            <a:prstGeom prst="flowChartAlternateProcess">
              <a:avLst/>
            </a:prstGeom>
            <a:solidFill>
              <a:srgbClr val="3012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2B2992-2A83-4995-B4E0-07B3ECB03865}"/>
                </a:ext>
              </a:extLst>
            </p:cNvPr>
            <p:cNvSpPr txBox="1"/>
            <p:nvPr/>
          </p:nvSpPr>
          <p:spPr>
            <a:xfrm>
              <a:off x="2972889" y="1987653"/>
              <a:ext cx="8465821" cy="461665"/>
            </a:xfrm>
            <a:prstGeom prst="rect">
              <a:avLst/>
            </a:prstGeom>
            <a:solidFill>
              <a:srgbClr val="30122D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 4.2.1 Understand and enjoy simple stories.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3742310-F2E5-4025-9C13-1B0EA853372E}"/>
              </a:ext>
            </a:extLst>
          </p:cNvPr>
          <p:cNvSpPr txBox="1"/>
          <p:nvPr/>
        </p:nvSpPr>
        <p:spPr>
          <a:xfrm>
            <a:off x="2377004" y="313226"/>
            <a:ext cx="4389343" cy="707886"/>
          </a:xfrm>
          <a:prstGeom prst="rect">
            <a:avLst/>
          </a:prstGeom>
          <a:noFill/>
          <a:ln w="31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497FDA-3863-4BCC-8A25-48DAFF356AB0}"/>
              </a:ext>
            </a:extLst>
          </p:cNvPr>
          <p:cNvGrpSpPr/>
          <p:nvPr/>
        </p:nvGrpSpPr>
        <p:grpSpPr>
          <a:xfrm rot="3384016">
            <a:off x="141967" y="1459590"/>
            <a:ext cx="662625" cy="4202615"/>
            <a:chOff x="471758" y="969090"/>
            <a:chExt cx="662625" cy="49198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2BC1B7-0C9B-4DA3-9687-4F7501BA37A5}"/>
                </a:ext>
              </a:extLst>
            </p:cNvPr>
            <p:cNvGrpSpPr/>
            <p:nvPr/>
          </p:nvGrpSpPr>
          <p:grpSpPr>
            <a:xfrm>
              <a:off x="609695" y="969090"/>
              <a:ext cx="371060" cy="4919821"/>
              <a:chOff x="609695" y="997391"/>
              <a:chExt cx="371060" cy="4919821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94318C39-DC3E-4203-A9E8-63CF7A6FCB01}"/>
                  </a:ext>
                </a:extLst>
              </p:cNvPr>
              <p:cNvSpPr/>
              <p:nvPr/>
            </p:nvSpPr>
            <p:spPr>
              <a:xfrm>
                <a:off x="609695" y="997391"/>
                <a:ext cx="371060" cy="2504661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54D83017-A903-409D-8964-C890414521D0}"/>
                  </a:ext>
                </a:extLst>
              </p:cNvPr>
              <p:cNvSpPr/>
              <p:nvPr/>
            </p:nvSpPr>
            <p:spPr>
              <a:xfrm rot="10800000">
                <a:off x="609695" y="3412551"/>
                <a:ext cx="371060" cy="2504661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5BEA0E9-B12B-4CA2-BDBA-2BACDE122491}"/>
                </a:ext>
              </a:extLst>
            </p:cNvPr>
            <p:cNvSpPr/>
            <p:nvPr/>
          </p:nvSpPr>
          <p:spPr>
            <a:xfrm>
              <a:off x="471758" y="3203830"/>
              <a:ext cx="662625" cy="71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A853410E-05D3-40AD-B76F-3D60A9837497}"/>
              </a:ext>
            </a:extLst>
          </p:cNvPr>
          <p:cNvSpPr/>
          <p:nvPr/>
        </p:nvSpPr>
        <p:spPr>
          <a:xfrm>
            <a:off x="-2769504" y="1017988"/>
            <a:ext cx="5658677" cy="5385328"/>
          </a:xfrm>
          <a:prstGeom prst="arc">
            <a:avLst>
              <a:gd name="adj1" fmla="val 16200000"/>
              <a:gd name="adj2" fmla="val 549863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CEB75-CE74-491B-BEC5-5357D1A08164}"/>
              </a:ext>
            </a:extLst>
          </p:cNvPr>
          <p:cNvSpPr txBox="1"/>
          <p:nvPr/>
        </p:nvSpPr>
        <p:spPr>
          <a:xfrm>
            <a:off x="2321838" y="1066439"/>
            <a:ext cx="4903907" cy="646331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C1B19-7D6F-425A-AFD1-9FE24C0FA906}"/>
              </a:ext>
            </a:extLst>
          </p:cNvPr>
          <p:cNvSpPr/>
          <p:nvPr/>
        </p:nvSpPr>
        <p:spPr>
          <a:xfrm>
            <a:off x="2210941" y="1959029"/>
            <a:ext cx="664548" cy="622901"/>
          </a:xfrm>
          <a:prstGeom prst="ellipse">
            <a:avLst/>
          </a:prstGeom>
          <a:solidFill>
            <a:srgbClr val="30122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E85456B-0ED0-47AE-A88D-2DBDA8B16232}"/>
              </a:ext>
            </a:extLst>
          </p:cNvPr>
          <p:cNvSpPr/>
          <p:nvPr/>
        </p:nvSpPr>
        <p:spPr>
          <a:xfrm>
            <a:off x="2388710" y="2947391"/>
            <a:ext cx="652815" cy="622901"/>
          </a:xfrm>
          <a:prstGeom prst="ellipse">
            <a:avLst/>
          </a:prstGeom>
          <a:solidFill>
            <a:srgbClr val="87073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A7FF11-FD77-4B06-90CB-C33B6D021C16}"/>
              </a:ext>
            </a:extLst>
          </p:cNvPr>
          <p:cNvSpPr/>
          <p:nvPr/>
        </p:nvSpPr>
        <p:spPr>
          <a:xfrm>
            <a:off x="2377004" y="4065622"/>
            <a:ext cx="652815" cy="622901"/>
          </a:xfrm>
          <a:prstGeom prst="ellipse">
            <a:avLst/>
          </a:prstGeom>
          <a:solidFill>
            <a:srgbClr val="CB2D3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54AC17-B9FE-4C35-8EAF-8B4F1B1E15DE}"/>
              </a:ext>
            </a:extLst>
          </p:cNvPr>
          <p:cNvSpPr/>
          <p:nvPr/>
        </p:nvSpPr>
        <p:spPr>
          <a:xfrm>
            <a:off x="1952783" y="5167070"/>
            <a:ext cx="664548" cy="622901"/>
          </a:xfrm>
          <a:prstGeom prst="ellipse">
            <a:avLst/>
          </a:prstGeom>
          <a:solidFill>
            <a:srgbClr val="EF473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 animBg="1"/>
      <p:bldP spid="17" grpId="0" animBg="1"/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28248E8-1E83-4BBF-BE31-7EAF8D88ABE4}"/>
              </a:ext>
            </a:extLst>
          </p:cNvPr>
          <p:cNvSpPr txBox="1"/>
          <p:nvPr/>
        </p:nvSpPr>
        <p:spPr>
          <a:xfrm>
            <a:off x="3207435" y="34816"/>
            <a:ext cx="517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975D8-820D-4830-AFF2-E69E229191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79" y="2165733"/>
            <a:ext cx="2904071" cy="3868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E3B18-2A33-459F-8AEA-7168CE86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48" y="958146"/>
            <a:ext cx="6012207" cy="56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7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2961</TotalTime>
  <Words>846</Words>
  <Application>Microsoft Office PowerPoint</Application>
  <PresentationFormat>Widescreen</PresentationFormat>
  <Paragraphs>148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Elephant</vt:lpstr>
      <vt:lpstr>NikoshBAN</vt:lpstr>
      <vt:lpstr>Segoe Print</vt:lpstr>
      <vt:lpstr>Times New Roman</vt:lpstr>
      <vt:lpstr>Vivaldi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Amin</dc:creator>
  <cp:lastModifiedBy>Farjana Amin</cp:lastModifiedBy>
  <cp:revision>240</cp:revision>
  <dcterms:created xsi:type="dcterms:W3CDTF">2021-01-24T15:51:08Z</dcterms:created>
  <dcterms:modified xsi:type="dcterms:W3CDTF">2021-02-24T08:57:32Z</dcterms:modified>
</cp:coreProperties>
</file>