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9" r:id="rId11"/>
    <p:sldId id="265" r:id="rId12"/>
    <p:sldId id="266" r:id="rId13"/>
    <p:sldId id="267" r:id="rId14"/>
    <p:sldId id="268" r:id="rId15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tableStyles" Target="tableStyles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9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60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61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62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63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6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5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dirty="0" lang="en-US"/>
          </a:p>
        </p:txBody>
      </p:sp>
      <p:sp>
        <p:nvSpPr>
          <p:cNvPr id="104859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0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4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9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5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3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40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41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4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4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46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47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4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49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50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5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52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0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54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55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5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5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5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4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en-US" smtClean="0"/>
              <a:t>Click icon to add picture</a:t>
            </a:r>
            <a:endParaRPr dirty="0" lang="en-US"/>
          </a:p>
        </p:txBody>
      </p:sp>
      <p:sp>
        <p:nvSpPr>
          <p:cNvPr id="1048625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jpeg"/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slideLayout" Target="../slideLayouts/slideLayout7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7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Relationship Id="rId3" Type="http://schemas.openxmlformats.org/officeDocument/2006/relationships/slideLayout" Target="../slideLayouts/slideLayout7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0"/>
            <a:ext cx="9105035" cy="6847031"/>
          </a:xfrm>
          <a:prstGeom prst="rect"/>
        </p:spPr>
      </p:pic>
      <p:sp>
        <p:nvSpPr>
          <p:cNvPr id="1048599" name=""/>
          <p:cNvSpPr/>
          <p:nvPr/>
        </p:nvSpPr>
        <p:spPr>
          <a:xfrm>
            <a:off x="0" y="2390974"/>
            <a:ext cx="2076051" cy="2076050"/>
          </a:xfrm>
          <a:prstGeom prst="star5"/>
          <a:solidFill>
            <a:srgbClr val="CCFECC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r>
              <a:rPr b="1" sz="4800" lang="en-US">
                <a:solidFill>
                  <a:srgbClr val="6600CC"/>
                </a:solidFill>
              </a:rPr>
              <a:t>স</a:t>
            </a:r>
            <a:r>
              <a:rPr b="1" sz="4800" lang="en-US">
                <a:solidFill>
                  <a:srgbClr val="6600CC"/>
                </a:solidFill>
              </a:rPr>
              <a:t>্ব</a:t>
            </a:r>
            <a:r>
              <a:rPr b="1" sz="4800" lang="en-US">
                <a:solidFill>
                  <a:srgbClr val="6600CC"/>
                </a:solidFill>
              </a:rPr>
              <a:t>া</a:t>
            </a:r>
            <a:endParaRPr b="1" sz="4800" lang="en-US">
              <a:solidFill>
                <a:srgbClr val="6600CC"/>
              </a:solidFill>
            </a:endParaRPr>
          </a:p>
        </p:txBody>
      </p:sp>
      <p:sp>
        <p:nvSpPr>
          <p:cNvPr id="1048600" name=""/>
          <p:cNvSpPr/>
          <p:nvPr/>
        </p:nvSpPr>
        <p:spPr>
          <a:xfrm>
            <a:off x="2476466" y="2390973"/>
            <a:ext cx="2076051" cy="2076050"/>
          </a:xfrm>
          <a:prstGeom prst="star5"/>
          <a:solidFill>
            <a:srgbClr val="CCFECC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r>
              <a:rPr b="1" sz="4800" lang="en-US">
                <a:solidFill>
                  <a:srgbClr val="6600CC"/>
                </a:solidFill>
              </a:rPr>
              <a:t>গ</a:t>
            </a:r>
            <a:endParaRPr b="1" sz="4800" lang="en-US">
              <a:solidFill>
                <a:srgbClr val="6600CC"/>
              </a:solidFill>
            </a:endParaRPr>
          </a:p>
        </p:txBody>
      </p:sp>
      <p:sp>
        <p:nvSpPr>
          <p:cNvPr id="1048601" name=""/>
          <p:cNvSpPr/>
          <p:nvPr/>
        </p:nvSpPr>
        <p:spPr>
          <a:xfrm>
            <a:off x="4857412" y="2390973"/>
            <a:ext cx="2076051" cy="2093407"/>
          </a:xfrm>
          <a:prstGeom prst="star5"/>
          <a:solidFill>
            <a:srgbClr val="CCFECC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r>
              <a:rPr b="1" sz="4800" lang="en-US">
                <a:solidFill>
                  <a:srgbClr val="6600CC"/>
                </a:solidFill>
              </a:rPr>
              <a:t>ত</a:t>
            </a:r>
            <a:endParaRPr b="1" sz="4800" lang="en-US">
              <a:solidFill>
                <a:srgbClr val="6600CC"/>
              </a:solidFill>
            </a:endParaRPr>
          </a:p>
        </p:txBody>
      </p:sp>
      <p:sp>
        <p:nvSpPr>
          <p:cNvPr id="1048602" name=""/>
          <p:cNvSpPr/>
          <p:nvPr/>
        </p:nvSpPr>
        <p:spPr>
          <a:xfrm>
            <a:off x="7456341" y="2390974"/>
            <a:ext cx="2076051" cy="2041338"/>
          </a:xfrm>
          <a:prstGeom prst="star5"/>
          <a:solidFill>
            <a:srgbClr val="CCFECC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r>
              <a:rPr b="1" sz="4800" lang="en-US">
                <a:solidFill>
                  <a:srgbClr val="6600CC"/>
                </a:solidFill>
              </a:rPr>
              <a:t>ম</a:t>
            </a:r>
            <a:endParaRPr b="1" sz="4800" lang="en-US">
              <a:solidFill>
                <a:srgbClr val="6600CC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-242455" y="0"/>
            <a:ext cx="4623190" cy="3631790"/>
          </a:xfrm>
          <a:prstGeom prst="rect"/>
        </p:spPr>
      </p:pic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5291896" y="0"/>
            <a:ext cx="4460838" cy="3411969"/>
          </a:xfrm>
          <a:prstGeom prst="rect"/>
        </p:spPr>
      </p:pic>
      <p:pic>
        <p:nvPicPr>
          <p:cNvPr id="2097154" name=""/>
          <p:cNvPicPr>
            <a:picLocks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 rot="16200000">
            <a:off x="1038730" y="3213109"/>
            <a:ext cx="2606160" cy="4683620"/>
          </a:xfrm>
          <a:prstGeom prst="rect"/>
        </p:spPr>
      </p:pic>
      <p:sp>
        <p:nvSpPr>
          <p:cNvPr id="1048584" name=""/>
          <p:cNvSpPr/>
          <p:nvPr/>
        </p:nvSpPr>
        <p:spPr>
          <a:xfrm>
            <a:off x="3722337" y="860019"/>
            <a:ext cx="1699326" cy="955875"/>
          </a:xfrm>
          <a:prstGeom prst="rightArrow"/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endParaRPr lang="en-US"/>
          </a:p>
        </p:txBody>
      </p:sp>
      <p:sp>
        <p:nvSpPr>
          <p:cNvPr id="1048585" name=""/>
          <p:cNvSpPr/>
          <p:nvPr/>
        </p:nvSpPr>
        <p:spPr>
          <a:xfrm rot="5400000">
            <a:off x="7740681" y="3194357"/>
            <a:ext cx="870840" cy="469285"/>
          </a:xfrm>
          <a:prstGeom prst="rightArrow"/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endParaRPr lang="en-US"/>
          </a:p>
        </p:txBody>
      </p:sp>
      <p:pic>
        <p:nvPicPr>
          <p:cNvPr id="2097155" name=""/>
          <p:cNvPicPr>
            <a:picLocks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 rot="0">
            <a:off x="5337023" y="4002207"/>
            <a:ext cx="4059983" cy="2855793"/>
          </a:xfrm>
          <a:prstGeom prst="rect"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10575" y="0"/>
            <a:ext cx="8985044" cy="5147235"/>
          </a:xfrm>
          <a:prstGeom prst="rect"/>
        </p:spPr>
      </p:pic>
      <p:sp>
        <p:nvSpPr>
          <p:cNvPr id="1048586" name=""/>
          <p:cNvSpPr txBox="1"/>
          <p:nvPr/>
        </p:nvSpPr>
        <p:spPr>
          <a:xfrm>
            <a:off x="3446566" y="5393319"/>
            <a:ext cx="1904128" cy="586740"/>
          </a:xfrm>
          <a:prstGeom prst="rect"/>
        </p:spPr>
        <p:txBody>
          <a:bodyPr rtlCol="0" wrap="square">
            <a:spAutoFit/>
          </a:bodyPr>
          <a:p>
            <a:r>
              <a:rPr sz="3300" lang="en-US">
                <a:solidFill>
                  <a:srgbClr val="000000"/>
                </a:solidFill>
              </a:rPr>
              <a:t>জ</a:t>
            </a:r>
            <a:r>
              <a:rPr sz="3300" lang="en-US">
                <a:solidFill>
                  <a:srgbClr val="000000"/>
                </a:solidFill>
              </a:rPr>
              <a:t>ি</a:t>
            </a:r>
            <a:r>
              <a:rPr sz="3300" lang="en-US">
                <a:solidFill>
                  <a:srgbClr val="000000"/>
                </a:solidFill>
              </a:rPr>
              <a:t>প</a:t>
            </a:r>
            <a:r>
              <a:rPr sz="3300" lang="en-US">
                <a:solidFill>
                  <a:srgbClr val="000000"/>
                </a:solidFill>
              </a:rPr>
              <a:t>ি</a:t>
            </a:r>
            <a:r>
              <a:rPr sz="3300" lang="en-US">
                <a:solidFill>
                  <a:srgbClr val="000000"/>
                </a:solidFill>
              </a:rPr>
              <a:t>এস</a:t>
            </a:r>
            <a:r>
              <a:rPr sz="3300" lang="en-US">
                <a:solidFill>
                  <a:srgbClr val="000000"/>
                </a:solidFill>
              </a:rPr>
              <a:t> </a:t>
            </a:r>
            <a:endParaRPr sz="3300"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"/>
          <p:cNvSpPr/>
          <p:nvPr/>
        </p:nvSpPr>
        <p:spPr>
          <a:xfrm>
            <a:off x="2461379" y="216953"/>
            <a:ext cx="4221240" cy="1717050"/>
          </a:xfrm>
          <a:prstGeom prst="wedgeRoundRectCallout"/>
          <a:solidFill>
            <a:srgbClr val="FFE5E5"/>
          </a:solidFill>
          <a:ln w="63500">
            <a:solidFill>
              <a:srgbClr val="666666"/>
            </a:solidFill>
          </a:ln>
        </p:spPr>
        <p:txBody>
          <a:bodyPr anchor="ctr"/>
          <a:p>
            <a:pPr algn="ctr"/>
            <a:r>
              <a:rPr b="1" sz="5800" lang="en-US">
                <a:solidFill>
                  <a:srgbClr val="36363D"/>
                </a:solidFill>
              </a:rPr>
              <a:t>ব</a:t>
            </a:r>
            <a:r>
              <a:rPr b="1" sz="5800" lang="en-US">
                <a:solidFill>
                  <a:srgbClr val="36363D"/>
                </a:solidFill>
              </a:rPr>
              <a:t>া</a:t>
            </a:r>
            <a:r>
              <a:rPr b="1" sz="5800" lang="en-US">
                <a:solidFill>
                  <a:srgbClr val="36363D"/>
                </a:solidFill>
              </a:rPr>
              <a:t>ড়</a:t>
            </a:r>
            <a:r>
              <a:rPr b="1" sz="5800" lang="en-US">
                <a:solidFill>
                  <a:srgbClr val="36363D"/>
                </a:solidFill>
              </a:rPr>
              <a:t>ি</a:t>
            </a:r>
            <a:r>
              <a:rPr b="1" sz="5800" lang="en-US">
                <a:solidFill>
                  <a:srgbClr val="36363D"/>
                </a:solidFill>
              </a:rPr>
              <a:t>র</a:t>
            </a:r>
            <a:r>
              <a:rPr b="1" sz="5800" lang="en-US">
                <a:solidFill>
                  <a:srgbClr val="36363D"/>
                </a:solidFill>
              </a:rPr>
              <a:t> </a:t>
            </a:r>
            <a:r>
              <a:rPr b="1" sz="5800" lang="en-US">
                <a:solidFill>
                  <a:srgbClr val="36363D"/>
                </a:solidFill>
              </a:rPr>
              <a:t>ক</a:t>
            </a:r>
            <a:r>
              <a:rPr b="1" sz="5800" lang="en-US">
                <a:solidFill>
                  <a:srgbClr val="36363D"/>
                </a:solidFill>
              </a:rPr>
              <a:t>া</a:t>
            </a:r>
            <a:r>
              <a:rPr b="1" sz="5800" lang="en-US">
                <a:solidFill>
                  <a:srgbClr val="36363D"/>
                </a:solidFill>
              </a:rPr>
              <a:t>জ</a:t>
            </a:r>
            <a:r>
              <a:rPr b="1" sz="5800" lang="en-US">
                <a:solidFill>
                  <a:srgbClr val="36363D"/>
                </a:solidFill>
              </a:rPr>
              <a:t> </a:t>
            </a:r>
            <a:endParaRPr b="1" sz="5800" lang="en-US">
              <a:solidFill>
                <a:srgbClr val="36363D"/>
              </a:solidFill>
            </a:endParaRPr>
          </a:p>
        </p:txBody>
      </p:sp>
      <p:sp>
        <p:nvSpPr>
          <p:cNvPr id="1048588" name=""/>
          <p:cNvSpPr/>
          <p:nvPr/>
        </p:nvSpPr>
        <p:spPr>
          <a:xfrm>
            <a:off x="541274" y="2625284"/>
            <a:ext cx="8061453" cy="2344434"/>
          </a:xfrm>
          <a:prstGeom prst="roundRect"/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r>
              <a:rPr b="1" sz="3900" lang="en-US"/>
              <a:t>ব</a:t>
            </a:r>
            <a:r>
              <a:rPr b="1" sz="3900" lang="en-US"/>
              <a:t>্য</a:t>
            </a:r>
            <a:r>
              <a:rPr b="1" sz="3900" lang="en-US"/>
              <a:t>ক</a:t>
            </a:r>
            <a:r>
              <a:rPr b="1" sz="3900" lang="en-US"/>
              <a:t>্ত</a:t>
            </a:r>
            <a:r>
              <a:rPr b="1" sz="3900" lang="en-US"/>
              <a:t>ি</a:t>
            </a:r>
            <a:r>
              <a:rPr b="1" sz="3900" lang="en-US"/>
              <a:t>জ</a:t>
            </a:r>
            <a:r>
              <a:rPr b="1" sz="3900" lang="en-US"/>
              <a:t>ী</a:t>
            </a:r>
            <a:r>
              <a:rPr b="1" sz="3900" lang="en-US"/>
              <a:t>ব</a:t>
            </a:r>
            <a:r>
              <a:rPr b="1" sz="3900" lang="en-US"/>
              <a:t>নে</a:t>
            </a:r>
            <a:r>
              <a:rPr b="1" sz="3900" lang="en-US"/>
              <a:t> </a:t>
            </a:r>
            <a:r>
              <a:rPr b="1" sz="3900" lang="en-US"/>
              <a:t>তথ্য</a:t>
            </a:r>
            <a:r>
              <a:rPr b="1" sz="3900" lang="en-US"/>
              <a:t> </a:t>
            </a:r>
            <a:r>
              <a:rPr b="1" sz="3900" lang="en-US"/>
              <a:t>ও</a:t>
            </a:r>
            <a:r>
              <a:rPr b="1" sz="3900" lang="en-US"/>
              <a:t> </a:t>
            </a:r>
            <a:r>
              <a:rPr b="1" sz="3900" lang="en-US"/>
              <a:t>যোগাযোগ</a:t>
            </a:r>
            <a:r>
              <a:rPr b="1" sz="3900" lang="en-US"/>
              <a:t> </a:t>
            </a:r>
            <a:r>
              <a:rPr b="1" sz="3900" lang="en-US"/>
              <a:t>প</a:t>
            </a:r>
            <a:r>
              <a:rPr b="1" sz="3900" lang="en-US"/>
              <a:t>্র</a:t>
            </a:r>
            <a:r>
              <a:rPr b="1" sz="3900" lang="en-US"/>
              <a:t>যুক্তি</a:t>
            </a:r>
            <a:r>
              <a:rPr b="1" sz="3900" lang="en-US"/>
              <a:t> </a:t>
            </a:r>
            <a:r>
              <a:rPr b="1" sz="3900" lang="en-US"/>
              <a:t>ব্যবহারের</a:t>
            </a:r>
            <a:r>
              <a:rPr b="1" sz="3900" lang="en-US"/>
              <a:t> </a:t>
            </a:r>
            <a:r>
              <a:rPr b="1" sz="3900" lang="en-US"/>
              <a:t>গ</a:t>
            </a:r>
            <a:r>
              <a:rPr b="1" sz="3900" lang="en-US"/>
              <a:t>ু</a:t>
            </a:r>
            <a:r>
              <a:rPr b="1" sz="3900" lang="en-US"/>
              <a:t>র</a:t>
            </a:r>
            <a:r>
              <a:rPr b="1" sz="3900" lang="en-US"/>
              <a:t>ু</a:t>
            </a:r>
            <a:r>
              <a:rPr b="1" sz="3900" lang="en-US"/>
              <a:t>ত্ব</a:t>
            </a:r>
            <a:r>
              <a:rPr b="1" sz="3900" lang="en-US"/>
              <a:t> </a:t>
            </a:r>
            <a:r>
              <a:rPr b="1" sz="3900" lang="en-US"/>
              <a:t>বিশ</a:t>
            </a:r>
            <a:r>
              <a:rPr b="1" sz="3900" lang="en-US"/>
              <a:t>্ল</a:t>
            </a:r>
            <a:r>
              <a:rPr b="1" sz="3900" lang="en-US"/>
              <a:t>ে</a:t>
            </a:r>
            <a:r>
              <a:rPr b="1" sz="3900" lang="en-US"/>
              <a:t>ষণ</a:t>
            </a:r>
            <a:r>
              <a:rPr b="1" sz="3900" lang="en-US"/>
              <a:t> </a:t>
            </a:r>
            <a:r>
              <a:rPr b="1" sz="3900" lang="en-US"/>
              <a:t>ক</a:t>
            </a:r>
            <a:r>
              <a:rPr b="1" sz="3900" lang="en-US"/>
              <a:t>র</a:t>
            </a:r>
            <a:r>
              <a:rPr b="1" sz="3900" lang="en-US"/>
              <a:t>।</a:t>
            </a:r>
            <a:r>
              <a:rPr b="1" sz="3900" lang="en-US"/>
              <a:t> </a:t>
            </a:r>
            <a:r>
              <a:rPr b="1" sz="3900" lang="en-US"/>
              <a:t> </a:t>
            </a:r>
            <a:r>
              <a:rPr b="1" sz="3900" lang="en-US"/>
              <a:t> </a:t>
            </a:r>
            <a:r>
              <a:rPr b="1" sz="3900" lang="en-US"/>
              <a:t> </a:t>
            </a:r>
            <a:r>
              <a:rPr b="1" sz="3900" lang="en-US"/>
              <a:t> </a:t>
            </a:r>
            <a:r>
              <a:rPr b="1" sz="3900" lang="en-US"/>
              <a:t> </a:t>
            </a:r>
            <a:r>
              <a:rPr b="1" sz="3900" lang="en-US"/>
              <a:t> </a:t>
            </a:r>
            <a:r>
              <a:rPr b="1" sz="3900" lang="en-US"/>
              <a:t> </a:t>
            </a:r>
            <a:endParaRPr b="1" sz="3900"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-175348" y="0"/>
            <a:ext cx="9328200" cy="6402095"/>
          </a:xfrm>
          <a:prstGeom prst="rect"/>
        </p:spPr>
      </p:pic>
      <p:sp>
        <p:nvSpPr>
          <p:cNvPr id="1048589" name=""/>
          <p:cNvSpPr/>
          <p:nvPr/>
        </p:nvSpPr>
        <p:spPr>
          <a:xfrm>
            <a:off x="818081" y="1624613"/>
            <a:ext cx="1616992" cy="1616992"/>
          </a:xfrm>
          <a:prstGeom prst="star32"/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r>
              <a:rPr b="1" sz="7200" lang="en-US"/>
              <a:t>ধ</a:t>
            </a:r>
            <a:endParaRPr b="1" sz="7200" lang="en-US"/>
          </a:p>
        </p:txBody>
      </p:sp>
      <p:sp>
        <p:nvSpPr>
          <p:cNvPr id="1048590" name=""/>
          <p:cNvSpPr/>
          <p:nvPr/>
        </p:nvSpPr>
        <p:spPr>
          <a:xfrm>
            <a:off x="2431420" y="1624613"/>
            <a:ext cx="1726893" cy="1646922"/>
          </a:xfrm>
          <a:prstGeom prst="star32"/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r>
              <a:rPr b="1" sz="5400" lang="en-US"/>
              <a:t>ন</a:t>
            </a:r>
            <a:r>
              <a:rPr b="1" sz="5400" lang="en-US"/>
              <a:t>্য</a:t>
            </a:r>
            <a:endParaRPr b="1" sz="5400" lang="en-US"/>
          </a:p>
        </p:txBody>
      </p:sp>
      <p:sp>
        <p:nvSpPr>
          <p:cNvPr id="1048591" name=""/>
          <p:cNvSpPr/>
          <p:nvPr/>
        </p:nvSpPr>
        <p:spPr>
          <a:xfrm>
            <a:off x="4376183" y="1591364"/>
            <a:ext cx="1609685" cy="1609683"/>
          </a:xfrm>
          <a:prstGeom prst="star32"/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r>
              <a:rPr b="1" sz="4700" lang="en-US"/>
              <a:t>ব</a:t>
            </a:r>
            <a:r>
              <a:rPr b="1" sz="4700" lang="en-US"/>
              <a:t>া</a:t>
            </a:r>
            <a:endParaRPr b="1" sz="4700" lang="en-US"/>
          </a:p>
        </p:txBody>
      </p:sp>
      <p:sp>
        <p:nvSpPr>
          <p:cNvPr id="1048592" name=""/>
          <p:cNvSpPr/>
          <p:nvPr/>
        </p:nvSpPr>
        <p:spPr>
          <a:xfrm>
            <a:off x="5985867" y="1682958"/>
            <a:ext cx="1500302" cy="1500302"/>
          </a:xfrm>
          <a:prstGeom prst="star32"/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r>
              <a:rPr b="1" sz="7200" lang="en-US"/>
              <a:t>দ</a:t>
            </a:r>
            <a:endParaRPr b="1" sz="7200"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"/>
          <p:cNvSpPr/>
          <p:nvPr/>
        </p:nvSpPr>
        <p:spPr>
          <a:xfrm>
            <a:off x="450696" y="0"/>
            <a:ext cx="8329363" cy="1072738"/>
          </a:xfrm>
          <a:prstGeom prst="ellipseRibbon2"/>
          <a:solidFill>
            <a:srgbClr val="FFE5E5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r>
              <a:rPr b="1" sz="3900" lang="en-US">
                <a:solidFill>
                  <a:srgbClr val="008000"/>
                </a:solidFill>
              </a:rPr>
              <a:t>প</a:t>
            </a:r>
            <a:r>
              <a:rPr b="1" sz="3900" lang="en-US">
                <a:solidFill>
                  <a:srgbClr val="008000"/>
                </a:solidFill>
              </a:rPr>
              <a:t>র</a:t>
            </a:r>
            <a:r>
              <a:rPr b="1" sz="3900" lang="en-US">
                <a:solidFill>
                  <a:srgbClr val="008000"/>
                </a:solidFill>
              </a:rPr>
              <a:t>ি</a:t>
            </a:r>
            <a:r>
              <a:rPr b="1" sz="3900" lang="en-US">
                <a:solidFill>
                  <a:srgbClr val="008000"/>
                </a:solidFill>
              </a:rPr>
              <a:t>চ</a:t>
            </a:r>
            <a:r>
              <a:rPr b="1" sz="3900" lang="en-US">
                <a:solidFill>
                  <a:srgbClr val="008000"/>
                </a:solidFill>
              </a:rPr>
              <a:t>ি</a:t>
            </a:r>
            <a:r>
              <a:rPr b="1" sz="3900" lang="en-US">
                <a:solidFill>
                  <a:srgbClr val="008000"/>
                </a:solidFill>
              </a:rPr>
              <a:t>ত</a:t>
            </a:r>
            <a:r>
              <a:rPr b="1" sz="3900" lang="en-US">
                <a:solidFill>
                  <a:srgbClr val="008000"/>
                </a:solidFill>
              </a:rPr>
              <a:t>ি</a:t>
            </a:r>
            <a:endParaRPr b="1" sz="3900" lang="en-US">
              <a:solidFill>
                <a:srgbClr val="008000"/>
              </a:solidFill>
            </a:endParaRPr>
          </a:p>
        </p:txBody>
      </p:sp>
      <p:sp>
        <p:nvSpPr>
          <p:cNvPr id="1048604" name=""/>
          <p:cNvSpPr/>
          <p:nvPr/>
        </p:nvSpPr>
        <p:spPr>
          <a:xfrm>
            <a:off x="450694" y="1541609"/>
            <a:ext cx="8433668" cy="2431456"/>
          </a:xfrm>
          <a:prstGeom prst="roundRect"/>
          <a:solidFill>
            <a:srgbClr val="FFFF00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r>
              <a:rPr b="1" sz="3300" lang="en-US"/>
              <a:t>ম</a:t>
            </a:r>
            <a:r>
              <a:rPr b="1" sz="3300" lang="en-US"/>
              <a:t>ো</a:t>
            </a:r>
            <a:r>
              <a:rPr b="1" sz="3300" lang="en-US"/>
              <a:t>হ</a:t>
            </a:r>
            <a:r>
              <a:rPr b="1" sz="3300" lang="en-US"/>
              <a:t>া</a:t>
            </a:r>
            <a:r>
              <a:rPr b="1" sz="3300" lang="en-US"/>
              <a:t>ম্মদ</a:t>
            </a:r>
            <a:r>
              <a:rPr b="1" sz="3300" lang="en-US"/>
              <a:t> </a:t>
            </a:r>
            <a:r>
              <a:rPr b="1" sz="3300" lang="en-US"/>
              <a:t>মনজুরুল</a:t>
            </a:r>
            <a:r>
              <a:rPr b="1" sz="3300" lang="en-US"/>
              <a:t> </a:t>
            </a:r>
            <a:r>
              <a:rPr b="1" sz="3300" lang="en-US"/>
              <a:t>আল</a:t>
            </a:r>
            <a:r>
              <a:rPr b="1" sz="3300" lang="en-US"/>
              <a:t>ম</a:t>
            </a:r>
            <a:endParaRPr b="1" sz="3300" lang="en-US"/>
          </a:p>
          <a:p>
            <a:pPr algn="ctr"/>
            <a:r>
              <a:rPr b="1" sz="3300" lang="en-US"/>
              <a:t>স</a:t>
            </a:r>
            <a:r>
              <a:rPr b="1" sz="3300" lang="en-US"/>
              <a:t>হ</a:t>
            </a:r>
            <a:r>
              <a:rPr b="1" sz="3300" lang="en-US"/>
              <a:t>কারি</a:t>
            </a:r>
            <a:r>
              <a:rPr b="1" sz="3300" lang="en-US"/>
              <a:t> </a:t>
            </a:r>
            <a:r>
              <a:rPr b="1" sz="3300" lang="en-US"/>
              <a:t>শিক্ষক</a:t>
            </a:r>
            <a:endParaRPr b="1" sz="3300" lang="en-US"/>
          </a:p>
          <a:p>
            <a:pPr algn="ctr"/>
            <a:r>
              <a:rPr b="1" sz="3300" lang="en-US"/>
              <a:t>চ</a:t>
            </a:r>
            <a:r>
              <a:rPr b="1" sz="3300" lang="en-US"/>
              <a:t>রখাগরিয়া</a:t>
            </a:r>
            <a:r>
              <a:rPr b="1" sz="3300" lang="en-US"/>
              <a:t> </a:t>
            </a:r>
            <a:r>
              <a:rPr b="1" sz="3300" lang="en-US"/>
              <a:t>খাদিম</a:t>
            </a:r>
            <a:r>
              <a:rPr b="1" sz="3300" lang="en-US"/>
              <a:t> </a:t>
            </a:r>
            <a:r>
              <a:rPr b="1" sz="3300" lang="en-US"/>
              <a:t>আলী</a:t>
            </a:r>
            <a:r>
              <a:rPr b="1" sz="3300" lang="en-US"/>
              <a:t> </a:t>
            </a:r>
            <a:r>
              <a:rPr b="1" sz="3300" lang="en-US"/>
              <a:t>চৌধুরী</a:t>
            </a:r>
            <a:r>
              <a:rPr b="1" sz="3300" lang="en-US"/>
              <a:t> </a:t>
            </a:r>
            <a:r>
              <a:rPr b="1" sz="3300" lang="en-US"/>
              <a:t>উচ্চ</a:t>
            </a:r>
            <a:r>
              <a:rPr b="1" sz="3300" lang="en-US"/>
              <a:t> </a:t>
            </a:r>
            <a:r>
              <a:rPr b="1" sz="3300" lang="en-US"/>
              <a:t>বিদ্যালয়</a:t>
            </a:r>
            <a:endParaRPr b="1" sz="3300" lang="en-US"/>
          </a:p>
          <a:p>
            <a:pPr algn="ctr"/>
            <a:r>
              <a:rPr b="1" sz="3300" lang="en-US"/>
              <a:t>স</a:t>
            </a:r>
            <a:r>
              <a:rPr b="1" sz="3300" lang="en-US"/>
              <a:t>া</a:t>
            </a:r>
            <a:r>
              <a:rPr b="1" sz="3300" lang="en-US"/>
              <a:t>ত</a:t>
            </a:r>
            <a:r>
              <a:rPr b="1" sz="3300" lang="en-US"/>
              <a:t>ক</a:t>
            </a:r>
            <a:r>
              <a:rPr b="1" sz="3300" lang="en-US"/>
              <a:t>া</a:t>
            </a:r>
            <a:r>
              <a:rPr b="1" sz="3300" lang="en-US"/>
              <a:t>ন</a:t>
            </a:r>
            <a:r>
              <a:rPr b="1" sz="3300" lang="en-US"/>
              <a:t>ি</a:t>
            </a:r>
            <a:r>
              <a:rPr b="1" sz="3300" lang="en-US"/>
              <a:t>য়</a:t>
            </a:r>
            <a:r>
              <a:rPr b="1" sz="3300" lang="en-US"/>
              <a:t>া</a:t>
            </a:r>
            <a:r>
              <a:rPr b="1" sz="3300" lang="en-US"/>
              <a:t>,</a:t>
            </a:r>
            <a:r>
              <a:rPr b="1" sz="3300" lang="en-US"/>
              <a:t> </a:t>
            </a:r>
            <a:r>
              <a:rPr b="1" sz="3300" lang="en-US"/>
              <a:t>চ</a:t>
            </a:r>
            <a:r>
              <a:rPr b="1" sz="3300" lang="en-US"/>
              <a:t>ট</a:t>
            </a:r>
            <a:r>
              <a:rPr b="1" sz="3300" lang="en-US"/>
              <a:t>্ট</a:t>
            </a:r>
            <a:r>
              <a:rPr b="1" sz="3300" lang="en-US"/>
              <a:t>গ</a:t>
            </a:r>
            <a:r>
              <a:rPr b="1" sz="3300" lang="en-US"/>
              <a:t>্র</a:t>
            </a:r>
            <a:r>
              <a:rPr b="1" sz="3300" lang="en-US"/>
              <a:t>া</a:t>
            </a:r>
            <a:r>
              <a:rPr b="1" sz="3300" lang="en-US"/>
              <a:t>ম</a:t>
            </a:r>
            <a:r>
              <a:rPr b="1" sz="3300" lang="en-US"/>
              <a:t>।</a:t>
            </a:r>
            <a:r>
              <a:rPr b="1" sz="3300" lang="en-US"/>
              <a:t> </a:t>
            </a:r>
            <a:r>
              <a:rPr b="1" sz="3300" lang="en-US"/>
              <a:t> </a:t>
            </a:r>
            <a:r>
              <a:rPr b="1" sz="3300" lang="en-US"/>
              <a:t> </a:t>
            </a:r>
            <a:r>
              <a:rPr b="1" sz="3300" lang="en-US"/>
              <a:t> </a:t>
            </a:r>
            <a:r>
              <a:rPr b="1" sz="3300" lang="en-US"/>
              <a:t> </a:t>
            </a:r>
            <a:r>
              <a:rPr b="1" sz="3300" lang="en-US"/>
              <a:t> </a:t>
            </a:r>
            <a:r>
              <a:rPr b="1" sz="3300" lang="en-US"/>
              <a:t> </a:t>
            </a:r>
            <a:r>
              <a:rPr b="1" sz="3300" lang="en-US"/>
              <a:t> </a:t>
            </a:r>
            <a:r>
              <a:rPr b="1" sz="3300" lang="en-US"/>
              <a:t> </a:t>
            </a:r>
            <a:r>
              <a:rPr b="1" sz="3300" lang="en-US"/>
              <a:t> </a:t>
            </a:r>
            <a:r>
              <a:rPr b="1" sz="3300" lang="en-US"/>
              <a:t> </a:t>
            </a:r>
            <a:endParaRPr b="1" sz="3300" lang="en-US"/>
          </a:p>
        </p:txBody>
      </p:sp>
      <p:pic>
        <p:nvPicPr>
          <p:cNvPr id="209716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 flipH="1">
            <a:off x="7611837" y="1541603"/>
            <a:ext cx="910214" cy="1215734"/>
          </a:xfrm>
          <a:prstGeom prst="rect"/>
        </p:spPr>
      </p:pic>
      <p:sp>
        <p:nvSpPr>
          <p:cNvPr id="1048605" name=""/>
          <p:cNvSpPr/>
          <p:nvPr/>
        </p:nvSpPr>
        <p:spPr>
          <a:xfrm>
            <a:off x="475864" y="4441936"/>
            <a:ext cx="8408499" cy="2416064"/>
          </a:xfrm>
          <a:prstGeom prst="roundRect"/>
          <a:solidFill>
            <a:srgbClr val="65FF65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r>
              <a:rPr b="1" sz="2700" lang="en-US"/>
              <a:t>তথ</a:t>
            </a:r>
            <a:r>
              <a:rPr b="1" sz="2700" lang="en-US"/>
              <a:t>্য</a:t>
            </a:r>
            <a:r>
              <a:rPr b="1" sz="2700" lang="en-US"/>
              <a:t> </a:t>
            </a:r>
            <a:r>
              <a:rPr b="1" sz="2700" lang="en-US"/>
              <a:t>ও</a:t>
            </a:r>
            <a:r>
              <a:rPr b="1" sz="2700" lang="en-US"/>
              <a:t> </a:t>
            </a:r>
            <a:r>
              <a:rPr b="1" sz="2700" lang="en-US"/>
              <a:t>যোগাযোগ</a:t>
            </a:r>
            <a:r>
              <a:rPr b="1" sz="2700" lang="en-US"/>
              <a:t> </a:t>
            </a:r>
            <a:r>
              <a:rPr b="1" sz="2700" lang="en-US"/>
              <a:t>প্রযুক্তি</a:t>
            </a:r>
            <a:endParaRPr b="1" sz="2700" lang="en-US"/>
          </a:p>
          <a:p>
            <a:pPr algn="ctr"/>
            <a:r>
              <a:rPr b="1" sz="2700" lang="en-US"/>
              <a:t>শ</a:t>
            </a:r>
            <a:r>
              <a:rPr b="1" sz="2700" lang="en-US"/>
              <a:t>্র</a:t>
            </a:r>
            <a:r>
              <a:rPr b="1" sz="2700" lang="en-US"/>
              <a:t>ে</a:t>
            </a:r>
            <a:r>
              <a:rPr b="1" sz="2700" lang="en-US"/>
              <a:t>ণ</a:t>
            </a:r>
            <a:r>
              <a:rPr b="1" sz="2700" lang="en-US"/>
              <a:t>ি</a:t>
            </a:r>
            <a:r>
              <a:rPr b="1" sz="2700" lang="en-US"/>
              <a:t>ঃ</a:t>
            </a:r>
            <a:r>
              <a:rPr b="1" sz="2700" lang="en-US"/>
              <a:t> </a:t>
            </a:r>
            <a:r>
              <a:rPr b="1" sz="2700" lang="en-US"/>
              <a:t>স</a:t>
            </a:r>
            <a:r>
              <a:rPr b="1" sz="2700" lang="en-US"/>
              <a:t>প্তম</a:t>
            </a:r>
            <a:endParaRPr b="1" sz="2700" lang="en-US"/>
          </a:p>
          <a:p>
            <a:pPr algn="ctr"/>
            <a:r>
              <a:rPr b="1" sz="2700" lang="en-US"/>
              <a:t>অধ</a:t>
            </a:r>
            <a:r>
              <a:rPr b="1" sz="2700" lang="en-US"/>
              <a:t>্য</a:t>
            </a:r>
            <a:r>
              <a:rPr b="1" sz="2700" lang="en-US"/>
              <a:t>া</a:t>
            </a:r>
            <a:r>
              <a:rPr b="1" sz="2700" lang="en-US"/>
              <a:t>য়</a:t>
            </a:r>
            <a:r>
              <a:rPr b="1" sz="2700" lang="en-US"/>
              <a:t>ঃ</a:t>
            </a:r>
            <a:r>
              <a:rPr b="1" sz="2700" lang="en-US"/>
              <a:t> </a:t>
            </a:r>
            <a:r>
              <a:rPr b="1" sz="2700" lang="en-US"/>
              <a:t>প্রথ</a:t>
            </a:r>
            <a:r>
              <a:rPr b="1" sz="2700" lang="en-US"/>
              <a:t>ম</a:t>
            </a:r>
            <a:r>
              <a:rPr b="1" sz="2700" lang="en-US"/>
              <a:t> </a:t>
            </a:r>
            <a:r>
              <a:rPr b="1" sz="2700" lang="en-US"/>
              <a:t>(</a:t>
            </a:r>
            <a:r>
              <a:rPr b="1" sz="2700" lang="en-US"/>
              <a:t>প</a:t>
            </a:r>
            <a:r>
              <a:rPr b="1" sz="2700" lang="en-US"/>
              <a:t>্র</a:t>
            </a:r>
            <a:r>
              <a:rPr b="1" sz="2700" lang="en-US"/>
              <a:t>া</a:t>
            </a:r>
            <a:r>
              <a:rPr b="1" sz="2700" lang="en-US"/>
              <a:t>ত</a:t>
            </a:r>
            <a:r>
              <a:rPr b="1" sz="2700" lang="en-US"/>
              <a:t>্য</a:t>
            </a:r>
            <a:r>
              <a:rPr b="1" sz="2700" lang="en-US"/>
              <a:t>হিক</a:t>
            </a:r>
            <a:r>
              <a:rPr b="1" sz="2700" lang="en-US"/>
              <a:t> </a:t>
            </a:r>
            <a:r>
              <a:rPr b="1" sz="2700" lang="en-US"/>
              <a:t>জ</a:t>
            </a:r>
            <a:r>
              <a:rPr b="1" sz="2700" lang="en-US"/>
              <a:t>ী</a:t>
            </a:r>
            <a:r>
              <a:rPr b="1" sz="2700" lang="en-US"/>
              <a:t>ব</a:t>
            </a:r>
            <a:r>
              <a:rPr b="1" sz="2700" lang="en-US"/>
              <a:t>নে</a:t>
            </a:r>
            <a:r>
              <a:rPr b="1" sz="2700" lang="en-US"/>
              <a:t> </a:t>
            </a:r>
            <a:r>
              <a:rPr b="1" sz="2700" lang="en-US"/>
              <a:t>তথ</a:t>
            </a:r>
            <a:r>
              <a:rPr b="1" sz="2700" lang="en-US"/>
              <a:t>্য</a:t>
            </a:r>
            <a:r>
              <a:rPr b="1" sz="2700" lang="en-US"/>
              <a:t> </a:t>
            </a:r>
            <a:r>
              <a:rPr b="1" sz="2700" lang="en-US"/>
              <a:t>ও</a:t>
            </a:r>
            <a:r>
              <a:rPr b="1" sz="2700" lang="en-US"/>
              <a:t> </a:t>
            </a:r>
            <a:r>
              <a:rPr b="1" sz="2700" lang="en-US"/>
              <a:t>যোগাযোগ</a:t>
            </a:r>
            <a:r>
              <a:rPr b="1" sz="2700" lang="en-US"/>
              <a:t> </a:t>
            </a:r>
            <a:r>
              <a:rPr b="1" sz="2700" lang="en-US"/>
              <a:t>প</a:t>
            </a:r>
            <a:r>
              <a:rPr b="1" sz="2700" lang="en-US"/>
              <a:t>্রযু</a:t>
            </a:r>
            <a:r>
              <a:rPr b="1" sz="2700" lang="en-US"/>
              <a:t>ক</a:t>
            </a:r>
            <a:r>
              <a:rPr b="1" sz="2700" lang="en-US"/>
              <a:t>্ত</a:t>
            </a:r>
            <a:r>
              <a:rPr b="1" sz="2700" lang="en-US"/>
              <a:t>ি</a:t>
            </a:r>
            <a:r>
              <a:rPr b="1" sz="2700" lang="en-US"/>
              <a:t>) </a:t>
            </a:r>
            <a:endParaRPr b="1" sz="2700" lang="en-US"/>
          </a:p>
          <a:p>
            <a:pPr algn="ctr"/>
            <a:r>
              <a:rPr b="1" sz="2700" lang="en-US"/>
              <a:t>স</a:t>
            </a:r>
            <a:r>
              <a:rPr b="1" sz="2700" lang="en-US"/>
              <a:t>ম</a:t>
            </a:r>
            <a:r>
              <a:rPr b="1" sz="2700" lang="en-US"/>
              <a:t>য়</a:t>
            </a:r>
            <a:r>
              <a:rPr b="1" sz="2700" lang="en-US"/>
              <a:t>ঃ</a:t>
            </a:r>
            <a:r>
              <a:rPr b="1" sz="2700" lang="en-US"/>
              <a:t> </a:t>
            </a:r>
            <a:r>
              <a:rPr b="1" sz="2700" lang="en-US"/>
              <a:t>৫</a:t>
            </a:r>
            <a:r>
              <a:rPr b="1" sz="2700" lang="en-US"/>
              <a:t>০</a:t>
            </a:r>
            <a:r>
              <a:rPr b="1" sz="2700" lang="en-US"/>
              <a:t>ম</a:t>
            </a:r>
            <a:r>
              <a:rPr b="1" sz="2700" lang="en-US"/>
              <a:t>ি</a:t>
            </a:r>
            <a:r>
              <a:rPr b="1" sz="2700" lang="en-US"/>
              <a:t>ন</a:t>
            </a:r>
            <a:r>
              <a:rPr b="1" sz="2700" lang="en-US"/>
              <a:t>ি</a:t>
            </a:r>
            <a:r>
              <a:rPr b="1" sz="2700" lang="en-US"/>
              <a:t>ট</a:t>
            </a:r>
            <a:r>
              <a:rPr b="1" sz="2700" lang="en-US"/>
              <a:t> </a:t>
            </a:r>
            <a:r>
              <a:rPr b="1" sz="2700" lang="en-US"/>
              <a:t> </a:t>
            </a:r>
            <a:r>
              <a:rPr b="1" sz="2700" lang="en-US"/>
              <a:t> </a:t>
            </a:r>
            <a:r>
              <a:rPr b="1" sz="2700" lang="en-US"/>
              <a:t> </a:t>
            </a:r>
            <a:r>
              <a:rPr b="1" sz="2700" lang="en-US"/>
              <a:t> </a:t>
            </a:r>
            <a:r>
              <a:rPr b="1" sz="2700" lang="en-US"/>
              <a:t> </a:t>
            </a:r>
            <a:r>
              <a:rPr b="1" sz="2700" lang="en-US"/>
              <a:t> </a:t>
            </a:r>
            <a:r>
              <a:rPr b="1" sz="2700" lang="en-US"/>
              <a:t> </a:t>
            </a:r>
            <a:r>
              <a:rPr b="1" sz="2700" lang="en-US"/>
              <a:t> </a:t>
            </a:r>
            <a:r>
              <a:rPr b="1" sz="2700" lang="en-US"/>
              <a:t> </a:t>
            </a:r>
            <a:r>
              <a:rPr b="1" sz="2700" lang="en-US"/>
              <a:t> </a:t>
            </a:r>
            <a:r>
              <a:rPr b="1" sz="2700" lang="en-US"/>
              <a:t> </a:t>
            </a:r>
            <a:endParaRPr b="1" sz="2700"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7441"/>
            <a:ext cx="4415235" cy="2682812"/>
          </a:xfrm>
          <a:prstGeom prst="rect"/>
        </p:spPr>
      </p:pic>
      <p:pic>
        <p:nvPicPr>
          <p:cNvPr id="2097169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4735247" y="2832493"/>
            <a:ext cx="4408753" cy="2859415"/>
          </a:xfrm>
          <a:prstGeom prst="rect"/>
        </p:spPr>
      </p:pic>
      <p:pic>
        <p:nvPicPr>
          <p:cNvPr id="2097170" name=""/>
          <p:cNvPicPr>
            <a:picLocks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 rot="0">
            <a:off x="0" y="2832492"/>
            <a:ext cx="4442113" cy="2838211"/>
          </a:xfrm>
          <a:prstGeom prst="rect"/>
        </p:spPr>
      </p:pic>
      <p:pic>
        <p:nvPicPr>
          <p:cNvPr id="2097171" name=""/>
          <p:cNvPicPr>
            <a:picLocks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 rot="0">
            <a:off x="4742526" y="7441"/>
            <a:ext cx="4401474" cy="2746569"/>
          </a:xfrm>
          <a:prstGeom prst="rect"/>
        </p:spPr>
      </p:pic>
      <p:sp>
        <p:nvSpPr>
          <p:cNvPr id="1048665" name=""/>
          <p:cNvSpPr txBox="1"/>
          <p:nvPr/>
        </p:nvSpPr>
        <p:spPr>
          <a:xfrm>
            <a:off x="275110" y="5834147"/>
            <a:ext cx="8920272" cy="624840"/>
          </a:xfrm>
          <a:prstGeom prst="rect"/>
        </p:spPr>
        <p:txBody>
          <a:bodyPr rtlCol="0" wrap="square">
            <a:spAutoFit/>
          </a:bodyPr>
          <a:p>
            <a:r>
              <a:rPr sz="3600" lang="en-US" u="sng">
                <a:solidFill>
                  <a:srgbClr val="000000"/>
                </a:solidFill>
              </a:rPr>
              <a:t>ব</a:t>
            </a:r>
            <a:r>
              <a:rPr sz="3600" lang="en-US" u="sng">
                <a:solidFill>
                  <a:srgbClr val="000000"/>
                </a:solidFill>
              </a:rPr>
              <a:t>্য</a:t>
            </a:r>
            <a:r>
              <a:rPr sz="3600" lang="en-US" u="sng">
                <a:solidFill>
                  <a:srgbClr val="000000"/>
                </a:solidFill>
              </a:rPr>
              <a:t>ক</a:t>
            </a:r>
            <a:r>
              <a:rPr sz="3600" lang="en-US" u="sng">
                <a:solidFill>
                  <a:srgbClr val="000000"/>
                </a:solidFill>
              </a:rPr>
              <a:t>্ত</a:t>
            </a:r>
            <a:r>
              <a:rPr sz="3600" lang="en-US" u="sng">
                <a:solidFill>
                  <a:srgbClr val="000000"/>
                </a:solidFill>
              </a:rPr>
              <a:t>ি</a:t>
            </a:r>
            <a:r>
              <a:rPr sz="3600" lang="en-US" u="sng">
                <a:solidFill>
                  <a:srgbClr val="000000"/>
                </a:solidFill>
              </a:rPr>
              <a:t>জ</a:t>
            </a:r>
            <a:r>
              <a:rPr sz="3600" lang="en-US" u="sng">
                <a:solidFill>
                  <a:srgbClr val="000000"/>
                </a:solidFill>
              </a:rPr>
              <a:t>ীবনে</a:t>
            </a:r>
            <a:r>
              <a:rPr sz="3600" lang="en-US" u="sng">
                <a:solidFill>
                  <a:srgbClr val="000000"/>
                </a:solidFill>
              </a:rPr>
              <a:t> </a:t>
            </a:r>
            <a:r>
              <a:rPr sz="3600" lang="en-US" u="sng">
                <a:solidFill>
                  <a:srgbClr val="000000"/>
                </a:solidFill>
              </a:rPr>
              <a:t>তথ্য</a:t>
            </a:r>
            <a:r>
              <a:rPr sz="3600" lang="en-US" u="sng">
                <a:solidFill>
                  <a:srgbClr val="000000"/>
                </a:solidFill>
              </a:rPr>
              <a:t> </a:t>
            </a:r>
            <a:r>
              <a:rPr sz="3600" lang="en-US" u="sng">
                <a:solidFill>
                  <a:srgbClr val="000000"/>
                </a:solidFill>
              </a:rPr>
              <a:t>ও</a:t>
            </a:r>
            <a:r>
              <a:rPr sz="3600" lang="en-US" u="sng">
                <a:solidFill>
                  <a:srgbClr val="000000"/>
                </a:solidFill>
              </a:rPr>
              <a:t> </a:t>
            </a:r>
            <a:r>
              <a:rPr sz="3600" lang="en-US" u="sng">
                <a:solidFill>
                  <a:srgbClr val="000000"/>
                </a:solidFill>
              </a:rPr>
              <a:t>যোগাযোগ</a:t>
            </a:r>
            <a:r>
              <a:rPr sz="3600" lang="en-US" u="sng">
                <a:solidFill>
                  <a:srgbClr val="000000"/>
                </a:solidFill>
              </a:rPr>
              <a:t> </a:t>
            </a:r>
            <a:r>
              <a:rPr sz="3600" lang="en-US" u="sng">
                <a:solidFill>
                  <a:srgbClr val="000000"/>
                </a:solidFill>
              </a:rPr>
              <a:t>প্রযুক্তির</a:t>
            </a:r>
            <a:r>
              <a:rPr sz="3600" lang="en-US" u="sng">
                <a:solidFill>
                  <a:srgbClr val="000000"/>
                </a:solidFill>
              </a:rPr>
              <a:t> </a:t>
            </a:r>
            <a:r>
              <a:rPr sz="3600" lang="en-US" u="sng">
                <a:solidFill>
                  <a:srgbClr val="000000"/>
                </a:solidFill>
              </a:rPr>
              <a:t>ব</a:t>
            </a:r>
            <a:r>
              <a:rPr sz="3600" lang="en-US" u="sng">
                <a:solidFill>
                  <a:srgbClr val="000000"/>
                </a:solidFill>
              </a:rPr>
              <a:t>্য</a:t>
            </a:r>
            <a:r>
              <a:rPr sz="3600" lang="en-US" u="sng">
                <a:solidFill>
                  <a:srgbClr val="000000"/>
                </a:solidFill>
              </a:rPr>
              <a:t>বহা</a:t>
            </a:r>
            <a:r>
              <a:rPr sz="3600" lang="en-US" u="sng">
                <a:solidFill>
                  <a:srgbClr val="000000"/>
                </a:solidFill>
              </a:rPr>
              <a:t>র</a:t>
            </a:r>
            <a:r>
              <a:rPr sz="3600" lang="en-US" u="sng">
                <a:solidFill>
                  <a:srgbClr val="000000"/>
                </a:solidFill>
              </a:rPr>
              <a:t> </a:t>
            </a:r>
            <a:r>
              <a:rPr sz="3600" lang="en-US" u="sng">
                <a:solidFill>
                  <a:srgbClr val="000000"/>
                </a:solidFill>
              </a:rPr>
              <a:t> </a:t>
            </a:r>
            <a:r>
              <a:rPr sz="3600" lang="en-US" u="sng">
                <a:solidFill>
                  <a:srgbClr val="000000"/>
                </a:solidFill>
              </a:rPr>
              <a:t> </a:t>
            </a:r>
            <a:r>
              <a:rPr sz="3600" lang="en-US" u="sng">
                <a:solidFill>
                  <a:srgbClr val="000000"/>
                </a:solidFill>
              </a:rPr>
              <a:t> </a:t>
            </a:r>
            <a:r>
              <a:rPr sz="3600" lang="en-US" u="sng">
                <a:solidFill>
                  <a:srgbClr val="000000"/>
                </a:solidFill>
              </a:rPr>
              <a:t> </a:t>
            </a:r>
            <a:r>
              <a:rPr sz="3600" lang="en-US" u="sng">
                <a:solidFill>
                  <a:srgbClr val="000000"/>
                </a:solidFill>
              </a:rPr>
              <a:t> </a:t>
            </a:r>
            <a:endParaRPr sz="3600" lang="en-US" u="sng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"/>
          <p:cNvSpPr/>
          <p:nvPr/>
        </p:nvSpPr>
        <p:spPr>
          <a:xfrm>
            <a:off x="1781662" y="0"/>
            <a:ext cx="5580674" cy="960030"/>
          </a:xfrm>
          <a:prstGeom prst="ellipseRibbon2"/>
          <a:solidFill>
            <a:srgbClr val="FFFFFF"/>
          </a:solidFill>
          <a:ln w="63500">
            <a:solidFill>
              <a:srgbClr val="02A5E3"/>
            </a:solidFill>
          </a:ln>
        </p:spPr>
        <p:txBody>
          <a:bodyPr anchor="ctr"/>
          <a:p>
            <a:pPr algn="ctr"/>
            <a:r>
              <a:rPr b="1" sz="4800" lang="en-US">
                <a:solidFill>
                  <a:srgbClr val="330066"/>
                </a:solidFill>
              </a:rPr>
              <a:t>শিখ</a:t>
            </a:r>
            <a:r>
              <a:rPr b="1" sz="4800" lang="en-US">
                <a:solidFill>
                  <a:srgbClr val="330066"/>
                </a:solidFill>
              </a:rPr>
              <a:t>ন</a:t>
            </a:r>
            <a:r>
              <a:rPr b="1" sz="4800" lang="en-US">
                <a:solidFill>
                  <a:srgbClr val="330066"/>
                </a:solidFill>
              </a:rPr>
              <a:t>ফ</a:t>
            </a:r>
            <a:r>
              <a:rPr b="1" sz="4800" lang="en-US">
                <a:solidFill>
                  <a:srgbClr val="330066"/>
                </a:solidFill>
              </a:rPr>
              <a:t>ল</a:t>
            </a:r>
            <a:endParaRPr b="1" sz="4800" lang="en-US">
              <a:solidFill>
                <a:srgbClr val="330066"/>
              </a:solidFill>
            </a:endParaRPr>
          </a:p>
        </p:txBody>
      </p:sp>
      <p:sp>
        <p:nvSpPr>
          <p:cNvPr id="1048607" name=""/>
          <p:cNvSpPr/>
          <p:nvPr/>
        </p:nvSpPr>
        <p:spPr>
          <a:xfrm>
            <a:off x="463189" y="1262818"/>
            <a:ext cx="8217622" cy="3928733"/>
          </a:xfrm>
          <a:prstGeom prst="roundRect"/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l"/>
            <a:r>
              <a:rPr b="1" sz="3500" lang="en-US"/>
              <a:t>১</a:t>
            </a:r>
            <a:r>
              <a:rPr b="1" sz="3500" lang="en-US"/>
              <a:t>.</a:t>
            </a:r>
            <a:r>
              <a:rPr b="1" sz="3500" lang="en-US"/>
              <a:t> </a:t>
            </a:r>
            <a:r>
              <a:rPr b="1" sz="3500" lang="en-US"/>
              <a:t>ব</a:t>
            </a:r>
            <a:r>
              <a:rPr b="1" sz="3500" lang="en-US"/>
              <a:t>্য</a:t>
            </a:r>
            <a:r>
              <a:rPr b="1" sz="3500" lang="en-US"/>
              <a:t>ক</a:t>
            </a:r>
            <a:r>
              <a:rPr b="1" sz="3500" lang="en-US"/>
              <a:t>্ত</a:t>
            </a:r>
            <a:r>
              <a:rPr b="1" sz="3500" lang="en-US"/>
              <a:t>ি</a:t>
            </a:r>
            <a:r>
              <a:rPr b="1" sz="3500" lang="en-US"/>
              <a:t>জ</a:t>
            </a:r>
            <a:r>
              <a:rPr b="1" sz="3500" lang="en-US"/>
              <a:t>ী</a:t>
            </a:r>
            <a:r>
              <a:rPr b="1" sz="3500" lang="en-US"/>
              <a:t>ব</a:t>
            </a:r>
            <a:r>
              <a:rPr b="1" sz="3500" lang="en-US"/>
              <a:t>ন</a:t>
            </a:r>
            <a:r>
              <a:rPr b="1" sz="3500" lang="en-US"/>
              <a:t>ে</a:t>
            </a:r>
            <a:r>
              <a:rPr b="1" sz="3500" lang="en-US"/>
              <a:t> </a:t>
            </a:r>
            <a:r>
              <a:rPr b="1" sz="3500" lang="en-US"/>
              <a:t>তথ</a:t>
            </a:r>
            <a:r>
              <a:rPr b="1" sz="3500" lang="en-US"/>
              <a:t>্য</a:t>
            </a:r>
            <a:r>
              <a:rPr b="1" sz="3500" lang="en-US"/>
              <a:t> </a:t>
            </a:r>
            <a:r>
              <a:rPr b="1" sz="3500" lang="en-US"/>
              <a:t>ও</a:t>
            </a:r>
            <a:r>
              <a:rPr b="1" sz="3500" lang="en-US"/>
              <a:t> </a:t>
            </a:r>
            <a:r>
              <a:rPr b="1" sz="3500" lang="en-US"/>
              <a:t>যোগাযোগ</a:t>
            </a:r>
            <a:r>
              <a:rPr b="1" sz="3500" lang="en-US"/>
              <a:t> </a:t>
            </a:r>
            <a:r>
              <a:rPr b="1" sz="3500" lang="en-US"/>
              <a:t>প</a:t>
            </a:r>
            <a:r>
              <a:rPr b="1" sz="3500" lang="en-US"/>
              <a:t>্র</a:t>
            </a:r>
            <a:r>
              <a:rPr b="1" sz="3500" lang="en-US"/>
              <a:t>যুক্তির</a:t>
            </a:r>
            <a:r>
              <a:rPr b="1" sz="3500" lang="en-US"/>
              <a:t> </a:t>
            </a:r>
            <a:r>
              <a:rPr b="1" sz="3500" lang="en-US"/>
              <a:t>ব</a:t>
            </a:r>
            <a:r>
              <a:rPr b="1" sz="3500" lang="en-US"/>
              <a:t>্য</a:t>
            </a:r>
            <a:r>
              <a:rPr b="1" sz="3500" lang="en-US"/>
              <a:t>ব</a:t>
            </a:r>
            <a:r>
              <a:rPr b="1" sz="3500" lang="en-US"/>
              <a:t>হ</a:t>
            </a:r>
            <a:r>
              <a:rPr b="1" sz="3500" lang="en-US"/>
              <a:t>া</a:t>
            </a:r>
            <a:r>
              <a:rPr b="1" sz="3500" lang="en-US"/>
              <a:t>র</a:t>
            </a:r>
            <a:r>
              <a:rPr b="1" sz="3500" lang="en-US"/>
              <a:t> </a:t>
            </a:r>
            <a:r>
              <a:rPr b="1" sz="3500" lang="en-US"/>
              <a:t>ব্যাখ</a:t>
            </a:r>
            <a:r>
              <a:rPr b="1" sz="3500" lang="en-US"/>
              <a:t>্য</a:t>
            </a:r>
            <a:r>
              <a:rPr b="1" sz="3500" lang="en-US"/>
              <a:t>া</a:t>
            </a:r>
            <a:r>
              <a:rPr b="1" sz="3500" lang="en-US"/>
              <a:t> </a:t>
            </a:r>
            <a:r>
              <a:rPr b="1" sz="3500" lang="en-US"/>
              <a:t>ক</a:t>
            </a:r>
            <a:r>
              <a:rPr b="1" sz="3500" lang="en-US"/>
              <a:t>র</a:t>
            </a:r>
            <a:r>
              <a:rPr b="1" sz="3500" lang="en-US"/>
              <a:t>ত</a:t>
            </a:r>
            <a:r>
              <a:rPr b="1" sz="3500" lang="en-US"/>
              <a:t>ে</a:t>
            </a:r>
            <a:r>
              <a:rPr b="1" sz="3500" lang="en-US"/>
              <a:t> </a:t>
            </a:r>
            <a:r>
              <a:rPr b="1" sz="3500" lang="en-US"/>
              <a:t>প</a:t>
            </a:r>
            <a:r>
              <a:rPr b="1" sz="3500" lang="en-US"/>
              <a:t>া</a:t>
            </a:r>
            <a:r>
              <a:rPr b="1" sz="3500" lang="en-US"/>
              <a:t>র</a:t>
            </a:r>
            <a:r>
              <a:rPr b="1" sz="3500" lang="en-US"/>
              <a:t>ব</a:t>
            </a:r>
            <a:r>
              <a:rPr b="1" sz="3500" lang="en-US"/>
              <a:t>ে</a:t>
            </a:r>
            <a:r>
              <a:rPr b="1" sz="3500" lang="en-US"/>
              <a:t>।</a:t>
            </a:r>
            <a:endParaRPr b="1" sz="3500" lang="en-US"/>
          </a:p>
          <a:p>
            <a:pPr algn="l"/>
            <a:r>
              <a:rPr b="1" sz="3500" lang="en-US"/>
              <a:t>২</a:t>
            </a:r>
            <a:r>
              <a:rPr b="1" sz="3500" lang="en-US"/>
              <a:t>.</a:t>
            </a:r>
            <a:r>
              <a:rPr b="1" sz="3500" lang="en-US"/>
              <a:t> </a:t>
            </a:r>
            <a:r>
              <a:rPr b="1" sz="3500" lang="en-US"/>
              <a:t>ব</a:t>
            </a:r>
            <a:r>
              <a:rPr b="1" sz="3500" lang="en-US"/>
              <a:t>্য</a:t>
            </a:r>
            <a:r>
              <a:rPr b="1" sz="3500" lang="en-US"/>
              <a:t>ক</a:t>
            </a:r>
            <a:r>
              <a:rPr b="1" sz="3500" lang="en-US"/>
              <a:t>্ত</a:t>
            </a:r>
            <a:r>
              <a:rPr b="1" sz="3500" lang="en-US"/>
              <a:t>ি</a:t>
            </a:r>
            <a:r>
              <a:rPr b="1" sz="3500" lang="en-US"/>
              <a:t>জ</a:t>
            </a:r>
            <a:r>
              <a:rPr b="1" sz="3500" lang="en-US"/>
              <a:t>ীবনে</a:t>
            </a:r>
            <a:r>
              <a:rPr b="1" sz="3500" lang="en-US"/>
              <a:t> </a:t>
            </a:r>
            <a:r>
              <a:rPr b="1" sz="3500" lang="en-US"/>
              <a:t>তথ্য</a:t>
            </a:r>
            <a:r>
              <a:rPr b="1" sz="3500" lang="en-US"/>
              <a:t> </a:t>
            </a:r>
            <a:r>
              <a:rPr b="1" sz="3500" lang="en-US"/>
              <a:t>ও</a:t>
            </a:r>
            <a:r>
              <a:rPr b="1" sz="3500" lang="en-US"/>
              <a:t> </a:t>
            </a:r>
            <a:r>
              <a:rPr b="1" sz="3500" lang="en-US"/>
              <a:t>যোগাযোগ</a:t>
            </a:r>
            <a:r>
              <a:rPr b="1" sz="3500" lang="en-US"/>
              <a:t> </a:t>
            </a:r>
            <a:r>
              <a:rPr b="1" sz="3500" lang="en-US"/>
              <a:t>প্রযুক্তি</a:t>
            </a:r>
            <a:r>
              <a:rPr b="1" sz="3500" lang="en-US"/>
              <a:t> </a:t>
            </a:r>
            <a:r>
              <a:rPr b="1" sz="3500" lang="en-US"/>
              <a:t>ব</a:t>
            </a:r>
            <a:r>
              <a:rPr b="1" sz="3500" lang="en-US"/>
              <a:t>্য</a:t>
            </a:r>
            <a:r>
              <a:rPr b="1" sz="3500" lang="en-US"/>
              <a:t>ব</a:t>
            </a:r>
            <a:r>
              <a:rPr b="1" sz="3500" lang="en-US"/>
              <a:t>হ</a:t>
            </a:r>
            <a:r>
              <a:rPr b="1" sz="3500" lang="en-US"/>
              <a:t>া</a:t>
            </a:r>
            <a:r>
              <a:rPr b="1" sz="3500" lang="en-US"/>
              <a:t>র</a:t>
            </a:r>
            <a:r>
              <a:rPr b="1" sz="3500" lang="en-US"/>
              <a:t>ে</a:t>
            </a:r>
            <a:r>
              <a:rPr b="1" sz="3500" lang="en-US"/>
              <a:t>র</a:t>
            </a:r>
            <a:r>
              <a:rPr b="1" sz="3500" lang="en-US"/>
              <a:t> </a:t>
            </a:r>
            <a:r>
              <a:rPr b="1" sz="3500" lang="en-US"/>
              <a:t>গ</a:t>
            </a:r>
            <a:r>
              <a:rPr b="1" sz="3500" lang="en-US"/>
              <a:t>ু</a:t>
            </a:r>
            <a:r>
              <a:rPr b="1" sz="3500" lang="en-US"/>
              <a:t>র</a:t>
            </a:r>
            <a:r>
              <a:rPr b="1" sz="3500" lang="en-US"/>
              <a:t>ু</a:t>
            </a:r>
            <a:r>
              <a:rPr b="1" sz="3500" lang="en-US"/>
              <a:t>ত্ব</a:t>
            </a:r>
            <a:r>
              <a:rPr b="1" sz="3500" lang="en-US"/>
              <a:t> </a:t>
            </a:r>
            <a:r>
              <a:rPr b="1" sz="3500" lang="en-US"/>
              <a:t>বিশ্লে</a:t>
            </a:r>
            <a:r>
              <a:rPr b="1" sz="3500" lang="en-US"/>
              <a:t>ষ</a:t>
            </a:r>
            <a:r>
              <a:rPr b="1" sz="3500" lang="en-US"/>
              <a:t>ণ</a:t>
            </a:r>
            <a:r>
              <a:rPr b="1" sz="3500" lang="en-US"/>
              <a:t> </a:t>
            </a:r>
            <a:r>
              <a:rPr b="1" sz="3500" lang="en-US"/>
              <a:t>ক</a:t>
            </a:r>
            <a:r>
              <a:rPr b="1" sz="3500" lang="en-US"/>
              <a:t>র</a:t>
            </a:r>
            <a:r>
              <a:rPr b="1" sz="3500" lang="en-US"/>
              <a:t>ত</a:t>
            </a:r>
            <a:r>
              <a:rPr b="1" sz="3500" lang="en-US"/>
              <a:t>ে</a:t>
            </a:r>
            <a:r>
              <a:rPr b="1" sz="3500" lang="en-US"/>
              <a:t> </a:t>
            </a:r>
            <a:r>
              <a:rPr b="1" sz="3500" lang="en-US"/>
              <a:t>প</a:t>
            </a:r>
            <a:r>
              <a:rPr b="1" sz="3500" lang="en-US"/>
              <a:t>া</a:t>
            </a:r>
            <a:r>
              <a:rPr b="1" sz="3500" lang="en-US"/>
              <a:t>র</a:t>
            </a:r>
            <a:r>
              <a:rPr b="1" sz="3500" lang="en-US"/>
              <a:t>ব</a:t>
            </a:r>
            <a:r>
              <a:rPr b="1" sz="3500" lang="en-US"/>
              <a:t>ে</a:t>
            </a:r>
            <a:r>
              <a:rPr b="1" sz="3500" lang="en-US"/>
              <a:t>।</a:t>
            </a:r>
            <a:r>
              <a:rPr b="1" sz="3500" lang="en-US"/>
              <a:t> </a:t>
            </a:r>
            <a:r>
              <a:rPr b="1" sz="3500" lang="en-US"/>
              <a:t> </a:t>
            </a:r>
            <a:r>
              <a:rPr b="1" sz="3500" lang="en-US"/>
              <a:t> </a:t>
            </a:r>
            <a:r>
              <a:rPr b="1" sz="3500" lang="en-US"/>
              <a:t> </a:t>
            </a:r>
            <a:r>
              <a:rPr b="1" sz="3500" lang="en-US"/>
              <a:t> </a:t>
            </a:r>
            <a:r>
              <a:rPr b="1" sz="3500" lang="en-US"/>
              <a:t> </a:t>
            </a:r>
            <a:r>
              <a:rPr b="1" sz="3500" lang="en-US"/>
              <a:t> </a:t>
            </a:r>
            <a:r>
              <a:rPr b="1" sz="3500" lang="en-US"/>
              <a:t> </a:t>
            </a:r>
            <a:r>
              <a:rPr b="1" sz="3500" lang="en-US"/>
              <a:t> </a:t>
            </a:r>
            <a:r>
              <a:rPr b="1" sz="3500" lang="en-US"/>
              <a:t> </a:t>
            </a:r>
            <a:endParaRPr b="1" sz="3500"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57642" y="0"/>
            <a:ext cx="8757610" cy="5579474"/>
          </a:xfrm>
          <a:prstGeom prst="rect"/>
        </p:spPr>
      </p:pic>
      <p:sp>
        <p:nvSpPr>
          <p:cNvPr id="1048608" name=""/>
          <p:cNvSpPr txBox="1"/>
          <p:nvPr/>
        </p:nvSpPr>
        <p:spPr>
          <a:xfrm>
            <a:off x="2688491" y="5579474"/>
            <a:ext cx="3767019" cy="612139"/>
          </a:xfrm>
          <a:prstGeom prst="rect"/>
        </p:spPr>
        <p:txBody>
          <a:bodyPr rtlCol="0" wrap="square">
            <a:spAutoFit/>
          </a:bodyPr>
          <a:p>
            <a:r>
              <a:rPr sz="3300" lang="en-US">
                <a:solidFill>
                  <a:srgbClr val="000000"/>
                </a:solidFill>
              </a:rPr>
              <a:t>ম</a:t>
            </a:r>
            <a:r>
              <a:rPr sz="3300" lang="en-US">
                <a:solidFill>
                  <a:srgbClr val="000000"/>
                </a:solidFill>
              </a:rPr>
              <a:t>ো</a:t>
            </a:r>
            <a:r>
              <a:rPr sz="3300" lang="en-US">
                <a:solidFill>
                  <a:srgbClr val="000000"/>
                </a:solidFill>
              </a:rPr>
              <a:t>ব</a:t>
            </a:r>
            <a:r>
              <a:rPr sz="3300" lang="en-US">
                <a:solidFill>
                  <a:srgbClr val="000000"/>
                </a:solidFill>
              </a:rPr>
              <a:t>া</a:t>
            </a:r>
            <a:r>
              <a:rPr sz="3300" lang="en-US">
                <a:solidFill>
                  <a:srgbClr val="000000"/>
                </a:solidFill>
              </a:rPr>
              <a:t>ই</a:t>
            </a:r>
            <a:r>
              <a:rPr sz="3300" lang="en-US">
                <a:solidFill>
                  <a:srgbClr val="000000"/>
                </a:solidFill>
              </a:rPr>
              <a:t>ল</a:t>
            </a:r>
            <a:r>
              <a:rPr sz="3300" lang="en-US">
                <a:solidFill>
                  <a:srgbClr val="000000"/>
                </a:solidFill>
              </a:rPr>
              <a:t>ে</a:t>
            </a:r>
            <a:r>
              <a:rPr sz="3300" lang="en-US">
                <a:solidFill>
                  <a:srgbClr val="000000"/>
                </a:solidFill>
              </a:rPr>
              <a:t> </a:t>
            </a:r>
            <a:r>
              <a:rPr sz="3300" lang="en-US">
                <a:solidFill>
                  <a:srgbClr val="000000"/>
                </a:solidFill>
              </a:rPr>
              <a:t>য</a:t>
            </a:r>
            <a:r>
              <a:rPr sz="3300" lang="en-US">
                <a:solidFill>
                  <a:srgbClr val="000000"/>
                </a:solidFill>
              </a:rPr>
              <a:t>ো</a:t>
            </a:r>
            <a:r>
              <a:rPr sz="3300" lang="en-US">
                <a:solidFill>
                  <a:srgbClr val="000000"/>
                </a:solidFill>
              </a:rPr>
              <a:t>গ</a:t>
            </a:r>
            <a:r>
              <a:rPr sz="3300" lang="en-US">
                <a:solidFill>
                  <a:srgbClr val="000000"/>
                </a:solidFill>
              </a:rPr>
              <a:t>া</a:t>
            </a:r>
            <a:r>
              <a:rPr sz="3300" lang="en-US">
                <a:solidFill>
                  <a:srgbClr val="000000"/>
                </a:solidFill>
              </a:rPr>
              <a:t>য</a:t>
            </a:r>
            <a:r>
              <a:rPr sz="3300" lang="en-US">
                <a:solidFill>
                  <a:srgbClr val="000000"/>
                </a:solidFill>
              </a:rPr>
              <a:t>োগ</a:t>
            </a:r>
            <a:r>
              <a:rPr sz="3300" lang="en-US">
                <a:solidFill>
                  <a:srgbClr val="000000"/>
                </a:solidFill>
              </a:rPr>
              <a:t> </a:t>
            </a:r>
            <a:r>
              <a:rPr sz="3300" lang="en-US">
                <a:solidFill>
                  <a:srgbClr val="000000"/>
                </a:solidFill>
              </a:rPr>
              <a:t> </a:t>
            </a:r>
            <a:endParaRPr sz="3300"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214768" y="0"/>
            <a:ext cx="4714464" cy="5728437"/>
          </a:xfrm>
          <a:prstGeom prst="rect"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0"/>
            <a:ext cx="9144000" cy="5636338"/>
          </a:xfrm>
          <a:prstGeom prst="rect"/>
        </p:spPr>
      </p:pic>
      <p:sp>
        <p:nvSpPr>
          <p:cNvPr id="1048593" name=""/>
          <p:cNvSpPr txBox="1"/>
          <p:nvPr/>
        </p:nvSpPr>
        <p:spPr>
          <a:xfrm>
            <a:off x="3273386" y="5636338"/>
            <a:ext cx="1653734" cy="586740"/>
          </a:xfrm>
          <a:prstGeom prst="rect"/>
        </p:spPr>
        <p:txBody>
          <a:bodyPr rtlCol="0" wrap="square">
            <a:spAutoFit/>
          </a:bodyPr>
          <a:p>
            <a:r>
              <a:rPr sz="3400" lang="en-US">
                <a:solidFill>
                  <a:srgbClr val="000000"/>
                </a:solidFill>
              </a:rPr>
              <a:t>ব</a:t>
            </a:r>
            <a:r>
              <a:rPr sz="3400" lang="en-US">
                <a:solidFill>
                  <a:srgbClr val="000000"/>
                </a:solidFill>
              </a:rPr>
              <a:t>ি</a:t>
            </a:r>
            <a:r>
              <a:rPr sz="3400" lang="en-US">
                <a:solidFill>
                  <a:srgbClr val="000000"/>
                </a:solidFill>
              </a:rPr>
              <a:t>ন</a:t>
            </a:r>
            <a:r>
              <a:rPr sz="3400" lang="en-US">
                <a:solidFill>
                  <a:srgbClr val="000000"/>
                </a:solidFill>
              </a:rPr>
              <a:t>ো</a:t>
            </a:r>
            <a:r>
              <a:rPr sz="3400" lang="en-US">
                <a:solidFill>
                  <a:srgbClr val="000000"/>
                </a:solidFill>
              </a:rPr>
              <a:t>দ</a:t>
            </a:r>
            <a:r>
              <a:rPr sz="3400" lang="en-US">
                <a:solidFill>
                  <a:srgbClr val="000000"/>
                </a:solidFill>
              </a:rPr>
              <a:t>ন</a:t>
            </a:r>
            <a:r>
              <a:rPr sz="3400" lang="en-US">
                <a:solidFill>
                  <a:srgbClr val="000000"/>
                </a:solidFill>
              </a:rPr>
              <a:t> </a:t>
            </a:r>
            <a:endParaRPr sz="3400"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67633" y="0"/>
            <a:ext cx="4190982" cy="6810425"/>
          </a:xfrm>
          <a:prstGeom prst="rect"/>
        </p:spPr>
      </p:pic>
      <p:pic>
        <p:nvPicPr>
          <p:cNvPr id="2097158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16160845">
            <a:off x="3276603" y="1353748"/>
            <a:ext cx="6983239" cy="4313192"/>
          </a:xfrm>
          <a:prstGeom prst="rect"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6" name=""/>
          <p:cNvSpPr/>
          <p:nvPr/>
        </p:nvSpPr>
        <p:spPr>
          <a:xfrm>
            <a:off x="2498292" y="215403"/>
            <a:ext cx="4147416" cy="1435618"/>
          </a:xfrm>
          <a:prstGeom prst="roundRect"/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r>
              <a:rPr b="1" sz="6100" lang="en-US"/>
              <a:t>এ</a:t>
            </a:r>
            <a:r>
              <a:rPr b="1" sz="6100" lang="en-US"/>
              <a:t>ক</a:t>
            </a:r>
            <a:r>
              <a:rPr b="1" sz="6100" lang="en-US"/>
              <a:t>ক</a:t>
            </a:r>
            <a:r>
              <a:rPr b="1" sz="6100" lang="en-US"/>
              <a:t> </a:t>
            </a:r>
            <a:r>
              <a:rPr b="1" sz="6100" lang="en-US"/>
              <a:t>ক</a:t>
            </a:r>
            <a:r>
              <a:rPr b="1" sz="6100" lang="en-US"/>
              <a:t>া</a:t>
            </a:r>
            <a:r>
              <a:rPr b="1" sz="6100" lang="en-US"/>
              <a:t>জ</a:t>
            </a:r>
            <a:endParaRPr b="1" sz="6100" lang="en-US"/>
          </a:p>
        </p:txBody>
      </p:sp>
      <p:sp>
        <p:nvSpPr>
          <p:cNvPr id="1048667" name=""/>
          <p:cNvSpPr/>
          <p:nvPr/>
        </p:nvSpPr>
        <p:spPr>
          <a:xfrm>
            <a:off x="1026554" y="1905000"/>
            <a:ext cx="7379795" cy="2317270"/>
          </a:xfrm>
          <a:prstGeom prst="rect"/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r>
              <a:rPr sz="4000" lang="en-US">
                <a:solidFill>
                  <a:srgbClr val="0000FF"/>
                </a:solidFill>
              </a:rPr>
              <a:t>ব</a:t>
            </a:r>
            <a:r>
              <a:rPr sz="4000" lang="en-US">
                <a:solidFill>
                  <a:srgbClr val="0000FF"/>
                </a:solidFill>
              </a:rPr>
              <a:t>ি</a:t>
            </a:r>
            <a:r>
              <a:rPr sz="4000" lang="en-US">
                <a:solidFill>
                  <a:srgbClr val="0000FF"/>
                </a:solidFill>
              </a:rPr>
              <a:t>ন</a:t>
            </a:r>
            <a:r>
              <a:rPr sz="4000" lang="en-US">
                <a:solidFill>
                  <a:srgbClr val="0000FF"/>
                </a:solidFill>
              </a:rPr>
              <a:t>ো</a:t>
            </a:r>
            <a:r>
              <a:rPr sz="4000" lang="en-US">
                <a:solidFill>
                  <a:srgbClr val="0000FF"/>
                </a:solidFill>
              </a:rPr>
              <a:t>দ</a:t>
            </a:r>
            <a:r>
              <a:rPr sz="4000" lang="en-US">
                <a:solidFill>
                  <a:srgbClr val="0000FF"/>
                </a:solidFill>
              </a:rPr>
              <a:t>নের</a:t>
            </a:r>
            <a:r>
              <a:rPr sz="4000" lang="en-US">
                <a:solidFill>
                  <a:srgbClr val="0000FF"/>
                </a:solidFill>
              </a:rPr>
              <a:t> </a:t>
            </a:r>
            <a:r>
              <a:rPr sz="4000" lang="en-US">
                <a:solidFill>
                  <a:srgbClr val="0000FF"/>
                </a:solidFill>
              </a:rPr>
              <a:t>ক্ষ</a:t>
            </a:r>
            <a:r>
              <a:rPr sz="4000" lang="en-US">
                <a:solidFill>
                  <a:srgbClr val="0000FF"/>
                </a:solidFill>
              </a:rPr>
              <a:t>ে</a:t>
            </a:r>
            <a:r>
              <a:rPr sz="4000" lang="en-US">
                <a:solidFill>
                  <a:srgbClr val="0000FF"/>
                </a:solidFill>
              </a:rPr>
              <a:t>ত্রে</a:t>
            </a:r>
            <a:r>
              <a:rPr sz="4000" lang="en-US">
                <a:solidFill>
                  <a:srgbClr val="0000FF"/>
                </a:solidFill>
              </a:rPr>
              <a:t> </a:t>
            </a:r>
            <a:r>
              <a:rPr sz="4000" lang="en-US">
                <a:solidFill>
                  <a:srgbClr val="0000FF"/>
                </a:solidFill>
              </a:rPr>
              <a:t>তথ</a:t>
            </a:r>
            <a:r>
              <a:rPr sz="4000" lang="en-US">
                <a:solidFill>
                  <a:srgbClr val="0000FF"/>
                </a:solidFill>
              </a:rPr>
              <a:t>্য</a:t>
            </a:r>
            <a:r>
              <a:rPr sz="4000" lang="en-US">
                <a:solidFill>
                  <a:srgbClr val="0000FF"/>
                </a:solidFill>
              </a:rPr>
              <a:t> </a:t>
            </a:r>
            <a:r>
              <a:rPr sz="4000" lang="en-US">
                <a:solidFill>
                  <a:srgbClr val="0000FF"/>
                </a:solidFill>
              </a:rPr>
              <a:t>ও</a:t>
            </a:r>
            <a:r>
              <a:rPr sz="4000" lang="en-US">
                <a:solidFill>
                  <a:srgbClr val="0000FF"/>
                </a:solidFill>
              </a:rPr>
              <a:t> </a:t>
            </a:r>
            <a:r>
              <a:rPr sz="4000" lang="en-US">
                <a:solidFill>
                  <a:srgbClr val="0000FF"/>
                </a:solidFill>
              </a:rPr>
              <a:t>যোগাযোগ</a:t>
            </a:r>
            <a:r>
              <a:rPr sz="4000" lang="en-US">
                <a:solidFill>
                  <a:srgbClr val="0000FF"/>
                </a:solidFill>
              </a:rPr>
              <a:t> </a:t>
            </a:r>
            <a:r>
              <a:rPr sz="4000" lang="en-US">
                <a:solidFill>
                  <a:srgbClr val="0000FF"/>
                </a:solidFill>
              </a:rPr>
              <a:t>প্রযুক্তি</a:t>
            </a:r>
            <a:r>
              <a:rPr sz="4000" lang="en-US">
                <a:solidFill>
                  <a:srgbClr val="0000FF"/>
                </a:solidFill>
              </a:rPr>
              <a:t>র</a:t>
            </a:r>
            <a:r>
              <a:rPr sz="4000" lang="en-US">
                <a:solidFill>
                  <a:srgbClr val="0000FF"/>
                </a:solidFill>
              </a:rPr>
              <a:t> </a:t>
            </a:r>
            <a:r>
              <a:rPr sz="4000" lang="en-US">
                <a:solidFill>
                  <a:srgbClr val="0000FF"/>
                </a:solidFill>
              </a:rPr>
              <a:t>ব</a:t>
            </a:r>
            <a:r>
              <a:rPr sz="4000" lang="en-US">
                <a:solidFill>
                  <a:srgbClr val="0000FF"/>
                </a:solidFill>
              </a:rPr>
              <a:t>্য</a:t>
            </a:r>
            <a:r>
              <a:rPr sz="4000" lang="en-US">
                <a:solidFill>
                  <a:srgbClr val="0000FF"/>
                </a:solidFill>
              </a:rPr>
              <a:t>ব</a:t>
            </a:r>
            <a:r>
              <a:rPr sz="4000" lang="en-US">
                <a:solidFill>
                  <a:srgbClr val="0000FF"/>
                </a:solidFill>
              </a:rPr>
              <a:t>হ</a:t>
            </a:r>
            <a:r>
              <a:rPr sz="4000" lang="en-US">
                <a:solidFill>
                  <a:srgbClr val="0000FF"/>
                </a:solidFill>
              </a:rPr>
              <a:t>া</a:t>
            </a:r>
            <a:r>
              <a:rPr sz="4000" lang="en-US">
                <a:solidFill>
                  <a:srgbClr val="0000FF"/>
                </a:solidFill>
              </a:rPr>
              <a:t>র</a:t>
            </a:r>
            <a:r>
              <a:rPr sz="4000" lang="en-US">
                <a:solidFill>
                  <a:srgbClr val="0000FF"/>
                </a:solidFill>
              </a:rPr>
              <a:t> </a:t>
            </a:r>
            <a:r>
              <a:rPr sz="4000" lang="en-US">
                <a:solidFill>
                  <a:srgbClr val="0000FF"/>
                </a:solidFill>
              </a:rPr>
              <a:t>ব্যাখ</a:t>
            </a:r>
            <a:r>
              <a:rPr sz="4000" lang="en-US">
                <a:solidFill>
                  <a:srgbClr val="0000FF"/>
                </a:solidFill>
              </a:rPr>
              <a:t>্য</a:t>
            </a:r>
            <a:r>
              <a:rPr sz="4000" lang="en-US">
                <a:solidFill>
                  <a:srgbClr val="0000FF"/>
                </a:solidFill>
              </a:rPr>
              <a:t>া</a:t>
            </a:r>
            <a:r>
              <a:rPr sz="4000" lang="en-US">
                <a:solidFill>
                  <a:srgbClr val="0000FF"/>
                </a:solidFill>
              </a:rPr>
              <a:t> </a:t>
            </a:r>
            <a:r>
              <a:rPr sz="4000" lang="en-US">
                <a:solidFill>
                  <a:srgbClr val="0000FF"/>
                </a:solidFill>
              </a:rPr>
              <a:t>ক</a:t>
            </a:r>
            <a:r>
              <a:rPr sz="4000" lang="en-US">
                <a:solidFill>
                  <a:srgbClr val="0000FF"/>
                </a:solidFill>
              </a:rPr>
              <a:t>র</a:t>
            </a:r>
            <a:r>
              <a:rPr sz="4000" lang="en-US">
                <a:solidFill>
                  <a:srgbClr val="0000FF"/>
                </a:solidFill>
              </a:rPr>
              <a:t>।</a:t>
            </a:r>
            <a:r>
              <a:rPr sz="4000" lang="en-US">
                <a:solidFill>
                  <a:srgbClr val="0000FF"/>
                </a:solidFill>
              </a:rPr>
              <a:t> </a:t>
            </a:r>
            <a:r>
              <a:rPr sz="4000" lang="en-US">
                <a:solidFill>
                  <a:srgbClr val="0000FF"/>
                </a:solidFill>
              </a:rPr>
              <a:t> </a:t>
            </a:r>
            <a:r>
              <a:rPr sz="4000" lang="en-US">
                <a:solidFill>
                  <a:srgbClr val="0000FF"/>
                </a:solidFill>
              </a:rPr>
              <a:t> </a:t>
            </a:r>
            <a:r>
              <a:rPr sz="4000" lang="en-US">
                <a:solidFill>
                  <a:srgbClr val="0000FF"/>
                </a:solidFill>
              </a:rPr>
              <a:t> </a:t>
            </a:r>
            <a:r>
              <a:rPr sz="4000" lang="en-US">
                <a:solidFill>
                  <a:srgbClr val="0000FF"/>
                </a:solidFill>
              </a:rPr>
              <a:t> </a:t>
            </a:r>
            <a:r>
              <a:rPr sz="4000" lang="en-US">
                <a:solidFill>
                  <a:srgbClr val="0000FF"/>
                </a:solidFill>
              </a:rPr>
              <a:t> </a:t>
            </a:r>
            <a:endParaRPr sz="4000" lang="en-US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STK-L21</dc:creator>
  <dcterms:created xsi:type="dcterms:W3CDTF">2015-05-09T21:30:45Z</dcterms:created>
  <dcterms:modified xsi:type="dcterms:W3CDTF">2021-02-24T08:28:18Z</dcterms:modified>
</cp:coreProperties>
</file>