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0" r:id="rId4"/>
    <p:sldId id="261" r:id="rId5"/>
    <p:sldId id="286" r:id="rId6"/>
    <p:sldId id="263" r:id="rId7"/>
    <p:sldId id="264" r:id="rId8"/>
    <p:sldId id="265" r:id="rId9"/>
    <p:sldId id="282" r:id="rId10"/>
    <p:sldId id="266" r:id="rId11"/>
    <p:sldId id="28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80" r:id="rId24"/>
    <p:sldId id="277" r:id="rId25"/>
    <p:sldId id="278" r:id="rId26"/>
    <p:sldId id="279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A98CB4-78DD-4D17-928F-44599B14315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F76166-189B-4834-8B07-D6B34D90E159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জাকিয়া</a:t>
          </a:r>
          <a:r>
            <a: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আহম্মেদ</a:t>
          </a:r>
          <a:r>
            <a: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en-US" sz="2800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সহকারি</a:t>
          </a:r>
          <a:r>
            <a: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টরকী ইসলামপুর সপ্রাবি,</a:t>
          </a:r>
        </a:p>
        <a:p>
          <a:r>
            <a: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সদর,মুন্সিগঞ্জ। </a:t>
          </a:r>
          <a:endParaRPr lang="en-US" sz="28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BC9E7F-B249-442E-934C-746581F6095B}" type="parTrans" cxnId="{6C7DB64E-0961-4529-BEEB-B16FBACF9C4A}">
      <dgm:prSet/>
      <dgm:spPr/>
      <dgm:t>
        <a:bodyPr/>
        <a:lstStyle/>
        <a:p>
          <a:endParaRPr lang="en-US"/>
        </a:p>
      </dgm:t>
    </dgm:pt>
    <dgm:pt modelId="{BCC4EC61-480C-49CF-A06E-445842AB9884}" type="sibTrans" cxnId="{6C7DB64E-0961-4529-BEEB-B16FBACF9C4A}">
      <dgm:prSet/>
      <dgm:spPr/>
      <dgm:t>
        <a:bodyPr/>
        <a:lstStyle/>
        <a:p>
          <a:endParaRPr lang="en-US"/>
        </a:p>
      </dgm:t>
    </dgm:pt>
    <dgm:pt modelId="{A41A98F4-8751-45FE-8363-BB5EADB49F06}" type="pres">
      <dgm:prSet presAssocID="{BEA98CB4-78DD-4D17-928F-44599B143150}" presName="Name0" presStyleCnt="0">
        <dgm:presLayoutVars>
          <dgm:chMax/>
          <dgm:chPref/>
          <dgm:dir/>
        </dgm:presLayoutVars>
      </dgm:prSet>
      <dgm:spPr/>
    </dgm:pt>
    <dgm:pt modelId="{4DC2357A-574C-469F-8B20-4C77EEC4287C}" type="pres">
      <dgm:prSet presAssocID="{33F76166-189B-4834-8B07-D6B34D90E159}" presName="composite" presStyleCnt="0">
        <dgm:presLayoutVars>
          <dgm:chMax/>
          <dgm:chPref/>
        </dgm:presLayoutVars>
      </dgm:prSet>
      <dgm:spPr/>
    </dgm:pt>
    <dgm:pt modelId="{20A8B462-206D-4833-BEE5-2647DEE28971}" type="pres">
      <dgm:prSet presAssocID="{33F76166-189B-4834-8B07-D6B34D90E159}" presName="Image" presStyleLbl="bgImgPlace1" presStyleIdx="0" presStyleCnt="1" custScaleX="158091" custScaleY="213188" custLinFactNeighborX="-47678" custLinFactNeighborY="-33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8A92171F-CC63-4020-8246-524C5853178D}" type="pres">
      <dgm:prSet presAssocID="{33F76166-189B-4834-8B07-D6B34D90E159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2051DCD1-41EB-43E2-AFEE-AB59FFC6CCC9}" type="pres">
      <dgm:prSet presAssocID="{33F76166-189B-4834-8B07-D6B34D90E159}" presName="tlFrame" presStyleLbl="node1" presStyleIdx="0" presStyleCnt="4"/>
      <dgm:spPr/>
    </dgm:pt>
    <dgm:pt modelId="{0B375559-A1D7-460C-83E3-769171E0183D}" type="pres">
      <dgm:prSet presAssocID="{33F76166-189B-4834-8B07-D6B34D90E159}" presName="trFrame" presStyleLbl="node1" presStyleIdx="1" presStyleCnt="4"/>
      <dgm:spPr/>
    </dgm:pt>
    <dgm:pt modelId="{34005741-6C31-40DF-BFDB-F5365D9ACA8F}" type="pres">
      <dgm:prSet presAssocID="{33F76166-189B-4834-8B07-D6B34D90E159}" presName="blFrame" presStyleLbl="node1" presStyleIdx="2" presStyleCnt="4"/>
      <dgm:spPr/>
    </dgm:pt>
    <dgm:pt modelId="{799DC9D6-A0C0-4260-9CDE-BB115F6B4D71}" type="pres">
      <dgm:prSet presAssocID="{33F76166-189B-4834-8B07-D6B34D90E159}" presName="brFrame" presStyleLbl="node1" presStyleIdx="3" presStyleCnt="4"/>
      <dgm:spPr/>
    </dgm:pt>
  </dgm:ptLst>
  <dgm:cxnLst>
    <dgm:cxn modelId="{B173E95E-339C-49B5-9A54-95A2EE412E13}" type="presOf" srcId="{33F76166-189B-4834-8B07-D6B34D90E159}" destId="{8A92171F-CC63-4020-8246-524C5853178D}" srcOrd="0" destOrd="0" presId="urn:microsoft.com/office/officeart/2009/3/layout/FramedTextPicture"/>
    <dgm:cxn modelId="{7CA8F061-0A95-4873-B985-E19556CF2112}" type="presOf" srcId="{BEA98CB4-78DD-4D17-928F-44599B143150}" destId="{A41A98F4-8751-45FE-8363-BB5EADB49F06}" srcOrd="0" destOrd="0" presId="urn:microsoft.com/office/officeart/2009/3/layout/FramedTextPicture"/>
    <dgm:cxn modelId="{6C7DB64E-0961-4529-BEEB-B16FBACF9C4A}" srcId="{BEA98CB4-78DD-4D17-928F-44599B143150}" destId="{33F76166-189B-4834-8B07-D6B34D90E159}" srcOrd="0" destOrd="0" parTransId="{1CBC9E7F-B249-442E-934C-746581F6095B}" sibTransId="{BCC4EC61-480C-49CF-A06E-445842AB9884}"/>
    <dgm:cxn modelId="{045B1F38-BFEF-4CB4-BA36-5E26D7AD52BE}" type="presParOf" srcId="{A41A98F4-8751-45FE-8363-BB5EADB49F06}" destId="{4DC2357A-574C-469F-8B20-4C77EEC4287C}" srcOrd="0" destOrd="0" presId="urn:microsoft.com/office/officeart/2009/3/layout/FramedTextPicture"/>
    <dgm:cxn modelId="{4D48AB0E-9246-40FF-A8D2-48FCC11D67F5}" type="presParOf" srcId="{4DC2357A-574C-469F-8B20-4C77EEC4287C}" destId="{20A8B462-206D-4833-BEE5-2647DEE28971}" srcOrd="0" destOrd="0" presId="urn:microsoft.com/office/officeart/2009/3/layout/FramedTextPicture"/>
    <dgm:cxn modelId="{4927280C-7CB4-4FD1-B57C-94A95D7933AB}" type="presParOf" srcId="{4DC2357A-574C-469F-8B20-4C77EEC4287C}" destId="{8A92171F-CC63-4020-8246-524C5853178D}" srcOrd="1" destOrd="0" presId="urn:microsoft.com/office/officeart/2009/3/layout/FramedTextPicture"/>
    <dgm:cxn modelId="{7738CFC2-7E81-4DE8-9119-FF503280B286}" type="presParOf" srcId="{4DC2357A-574C-469F-8B20-4C77EEC4287C}" destId="{2051DCD1-41EB-43E2-AFEE-AB59FFC6CCC9}" srcOrd="2" destOrd="0" presId="urn:microsoft.com/office/officeart/2009/3/layout/FramedTextPicture"/>
    <dgm:cxn modelId="{5D9F535A-DFDB-4595-94AA-53B6823A809D}" type="presParOf" srcId="{4DC2357A-574C-469F-8B20-4C77EEC4287C}" destId="{0B375559-A1D7-460C-83E3-769171E0183D}" srcOrd="3" destOrd="0" presId="urn:microsoft.com/office/officeart/2009/3/layout/FramedTextPicture"/>
    <dgm:cxn modelId="{B02F16CD-FAF0-4E20-B828-BC49558785AF}" type="presParOf" srcId="{4DC2357A-574C-469F-8B20-4C77EEC4287C}" destId="{34005741-6C31-40DF-BFDB-F5365D9ACA8F}" srcOrd="4" destOrd="0" presId="urn:microsoft.com/office/officeart/2009/3/layout/FramedTextPicture"/>
    <dgm:cxn modelId="{C1473BBD-1614-4F09-A869-3997BA3DE957}" type="presParOf" srcId="{4DC2357A-574C-469F-8B20-4C77EEC4287C}" destId="{799DC9D6-A0C0-4260-9CDE-BB115F6B4D71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696D74-C090-4A3E-B34D-087C55F1F7CD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B589B4-04FA-4892-AD74-670F2C1AE0B0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155A592-AA3B-4887-A0AD-10A9526DD64B}" type="parTrans" cxnId="{232B995D-88D0-42E4-935B-B21E44F4538D}">
      <dgm:prSet/>
      <dgm:spPr/>
      <dgm:t>
        <a:bodyPr/>
        <a:lstStyle/>
        <a:p>
          <a:endParaRPr lang="en-US"/>
        </a:p>
      </dgm:t>
    </dgm:pt>
    <dgm:pt modelId="{3D97FA0B-9A01-41C5-86E2-AB11F4892BA7}" type="sibTrans" cxnId="{232B995D-88D0-42E4-935B-B21E44F4538D}">
      <dgm:prSet/>
      <dgm:spPr/>
      <dgm:t>
        <a:bodyPr/>
        <a:lstStyle/>
        <a:p>
          <a:endParaRPr lang="en-US"/>
        </a:p>
      </dgm:t>
    </dgm:pt>
    <dgm:pt modelId="{E65B2002-56B6-4EEF-8464-0C3440020C51}">
      <dgm:prSet custT="1"/>
      <dgm:spPr>
        <a:solidFill>
          <a:srgbClr val="00B0F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এশিয়া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F56A53-6C26-4C66-B042-C604515FE82F}" type="parTrans" cxnId="{87E93B8C-C798-4BD5-8B41-622E02634609}">
      <dgm:prSet/>
      <dgm:spPr/>
      <dgm:t>
        <a:bodyPr/>
        <a:lstStyle/>
        <a:p>
          <a:endParaRPr lang="en-US"/>
        </a:p>
      </dgm:t>
    </dgm:pt>
    <dgm:pt modelId="{B81B2D5F-37C6-4B2B-BD51-E9FAEEBDF4F8}" type="sibTrans" cxnId="{87E93B8C-C798-4BD5-8B41-622E02634609}">
      <dgm:prSet/>
      <dgm:spPr/>
      <dgm:t>
        <a:bodyPr/>
        <a:lstStyle/>
        <a:p>
          <a:endParaRPr lang="en-US"/>
        </a:p>
      </dgm:t>
    </dgm:pt>
    <dgm:pt modelId="{DBC41310-BE90-4DD7-ACD9-624A37D92F67}">
      <dgm:prSet custT="1"/>
      <dgm:spPr>
        <a:solidFill>
          <a:srgbClr val="00206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অস্ট্রেলিয়া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CC081A-FC0C-4EED-BD04-F1048CB80619}" type="parTrans" cxnId="{34299FEA-750D-40A6-860A-78A639A74E06}">
      <dgm:prSet/>
      <dgm:spPr/>
      <dgm:t>
        <a:bodyPr/>
        <a:lstStyle/>
        <a:p>
          <a:endParaRPr lang="en-US"/>
        </a:p>
      </dgm:t>
    </dgm:pt>
    <dgm:pt modelId="{CB75C978-B156-41C8-A348-DE38C1896918}" type="sibTrans" cxnId="{34299FEA-750D-40A6-860A-78A639A74E06}">
      <dgm:prSet/>
      <dgm:spPr/>
      <dgm:t>
        <a:bodyPr/>
        <a:lstStyle/>
        <a:p>
          <a:endParaRPr lang="en-US"/>
        </a:p>
      </dgm:t>
    </dgm:pt>
    <dgm:pt modelId="{AD1F1B9D-3429-456D-BD52-DB9D0636879A}">
      <dgm:prSet custT="1"/>
      <dgm:spPr>
        <a:solidFill>
          <a:srgbClr val="C0000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5E050F-AE4B-48BD-90B1-61CB2E6314DF}" type="parTrans" cxnId="{A9F2377F-240B-42E7-911D-A87DBD085A75}">
      <dgm:prSet/>
      <dgm:spPr/>
      <dgm:t>
        <a:bodyPr/>
        <a:lstStyle/>
        <a:p>
          <a:endParaRPr lang="en-US"/>
        </a:p>
      </dgm:t>
    </dgm:pt>
    <dgm:pt modelId="{8BA212F8-44D7-4AE6-B344-FED0144FFCF8}" type="sibTrans" cxnId="{A9F2377F-240B-42E7-911D-A87DBD085A75}">
      <dgm:prSet/>
      <dgm:spPr/>
      <dgm:t>
        <a:bodyPr/>
        <a:lstStyle/>
        <a:p>
          <a:endParaRPr lang="en-US"/>
        </a:p>
      </dgm:t>
    </dgm:pt>
    <dgm:pt modelId="{BD43D4DF-F207-4E33-A077-088A50A57E74}">
      <dgm:prSet custT="1"/>
      <dgm:spPr>
        <a:solidFill>
          <a:schemeClr val="accent6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8D8F9-B262-428C-830F-A83743A92D45}" type="parTrans" cxnId="{45C8C4D2-F533-4B7B-8AA8-C4F7B17219A9}">
      <dgm:prSet/>
      <dgm:spPr/>
      <dgm:t>
        <a:bodyPr/>
        <a:lstStyle/>
        <a:p>
          <a:endParaRPr lang="en-US"/>
        </a:p>
      </dgm:t>
    </dgm:pt>
    <dgm:pt modelId="{EA65A0C2-AA1D-4D8C-81BA-B5B5269E5529}" type="sibTrans" cxnId="{45C8C4D2-F533-4B7B-8AA8-C4F7B17219A9}">
      <dgm:prSet/>
      <dgm:spPr/>
      <dgm:t>
        <a:bodyPr/>
        <a:lstStyle/>
        <a:p>
          <a:endParaRPr lang="en-US"/>
        </a:p>
      </dgm:t>
    </dgm:pt>
    <dgm:pt modelId="{3F1F7C7B-FAB3-4EE4-88D9-2D0FD31CE880}">
      <dgm:prSet custT="1"/>
      <dgm:spPr>
        <a:solidFill>
          <a:srgbClr val="FF0000"/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দক্ষিণ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023C3C-D1BD-452C-946C-B9ECD442AFD6}" type="parTrans" cxnId="{1A004D2B-BC7D-4E55-959F-306CC5380C94}">
      <dgm:prSet/>
      <dgm:spPr/>
      <dgm:t>
        <a:bodyPr/>
        <a:lstStyle/>
        <a:p>
          <a:endParaRPr lang="en-US"/>
        </a:p>
      </dgm:t>
    </dgm:pt>
    <dgm:pt modelId="{3808C08C-3E12-45C8-9688-947E105B241A}" type="sibTrans" cxnId="{1A004D2B-BC7D-4E55-959F-306CC5380C94}">
      <dgm:prSet/>
      <dgm:spPr/>
      <dgm:t>
        <a:bodyPr/>
        <a:lstStyle/>
        <a:p>
          <a:endParaRPr lang="en-US"/>
        </a:p>
      </dgm:t>
    </dgm:pt>
    <dgm:pt modelId="{916D0401-1DFC-42F7-A55B-DCACF16AB493}">
      <dgm:prSet custT="1"/>
      <dgm:spPr>
        <a:solidFill>
          <a:schemeClr val="accent1">
            <a:lumMod val="7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9F4B8D-EFB6-4A8C-98C6-AD66D695C0A6}" type="parTrans" cxnId="{372F6B3E-50E5-459A-A953-1EEE9BD12FEC}">
      <dgm:prSet/>
      <dgm:spPr/>
      <dgm:t>
        <a:bodyPr/>
        <a:lstStyle/>
        <a:p>
          <a:endParaRPr lang="en-US"/>
        </a:p>
      </dgm:t>
    </dgm:pt>
    <dgm:pt modelId="{74EEB64A-BB0E-436C-882C-BD5DC367BDEE}" type="sibTrans" cxnId="{372F6B3E-50E5-459A-A953-1EEE9BD12FEC}">
      <dgm:prSet/>
      <dgm:spPr/>
      <dgm:t>
        <a:bodyPr/>
        <a:lstStyle/>
        <a:p>
          <a:endParaRPr lang="en-US"/>
        </a:p>
      </dgm:t>
    </dgm:pt>
    <dgm:pt modelId="{15C8195B-A85D-4748-AB4E-A83C13F6DFDC}">
      <dgm:prSet custT="1"/>
      <dgm:spPr>
        <a:solidFill>
          <a:schemeClr val="accent2">
            <a:lumMod val="50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আফ্রিকা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FD8CE0-A187-4DAF-A426-62362E77D04D}" type="parTrans" cxnId="{57201341-0772-4DDB-B6E1-7E5B072F69BA}">
      <dgm:prSet/>
      <dgm:spPr/>
      <dgm:t>
        <a:bodyPr/>
        <a:lstStyle/>
        <a:p>
          <a:endParaRPr lang="en-US"/>
        </a:p>
      </dgm:t>
    </dgm:pt>
    <dgm:pt modelId="{B5477B34-9B0F-48B5-B4E8-CFCEEC28EBDA}" type="sibTrans" cxnId="{57201341-0772-4DDB-B6E1-7E5B072F69BA}">
      <dgm:prSet/>
      <dgm:spPr/>
      <dgm:t>
        <a:bodyPr/>
        <a:lstStyle/>
        <a:p>
          <a:endParaRPr lang="en-US"/>
        </a:p>
      </dgm:t>
    </dgm:pt>
    <dgm:pt modelId="{3CF6038B-5000-4315-9395-1EABCE370F04}" type="pres">
      <dgm:prSet presAssocID="{C1696D74-C090-4A3E-B34D-087C55F1F7C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D2B444E-101A-4C50-925C-F22268FF727F}" type="pres">
      <dgm:prSet presAssocID="{CBB589B4-04FA-4892-AD74-670F2C1AE0B0}" presName="centerShape" presStyleLbl="node0" presStyleIdx="0" presStyleCnt="1"/>
      <dgm:spPr/>
    </dgm:pt>
    <dgm:pt modelId="{94C5DAC8-35CC-4168-A860-CAD3AB3FEF49}" type="pres">
      <dgm:prSet presAssocID="{E65B2002-56B6-4EEF-8464-0C3440020C51}" presName="node" presStyleLbl="node1" presStyleIdx="0" presStyleCnt="7" custScaleY="93578" custRadScaleRad="99411" custRadScaleInc="4009">
        <dgm:presLayoutVars>
          <dgm:bulletEnabled val="1"/>
        </dgm:presLayoutVars>
      </dgm:prSet>
      <dgm:spPr/>
    </dgm:pt>
    <dgm:pt modelId="{6AE510A6-229E-471F-9DFA-27347092F220}" type="pres">
      <dgm:prSet presAssocID="{E65B2002-56B6-4EEF-8464-0C3440020C51}" presName="dummy" presStyleCnt="0"/>
      <dgm:spPr/>
    </dgm:pt>
    <dgm:pt modelId="{F0187532-A001-45ED-ADE2-3C51E6410497}" type="pres">
      <dgm:prSet presAssocID="{B81B2D5F-37C6-4B2B-BD51-E9FAEEBDF4F8}" presName="sibTrans" presStyleLbl="sibTrans2D1" presStyleIdx="0" presStyleCnt="7"/>
      <dgm:spPr/>
    </dgm:pt>
    <dgm:pt modelId="{324DDB84-9E71-46D7-A82B-5A1D99D70472}" type="pres">
      <dgm:prSet presAssocID="{BD43D4DF-F207-4E33-A077-088A50A57E74}" presName="node" presStyleLbl="node1" presStyleIdx="1" presStyleCnt="7">
        <dgm:presLayoutVars>
          <dgm:bulletEnabled val="1"/>
        </dgm:presLayoutVars>
      </dgm:prSet>
      <dgm:spPr/>
    </dgm:pt>
    <dgm:pt modelId="{61F03685-3E0A-4311-86B7-E4902372CCC7}" type="pres">
      <dgm:prSet presAssocID="{BD43D4DF-F207-4E33-A077-088A50A57E74}" presName="dummy" presStyleCnt="0"/>
      <dgm:spPr/>
    </dgm:pt>
    <dgm:pt modelId="{B134361E-2C32-45B7-9253-ECAF7681E157}" type="pres">
      <dgm:prSet presAssocID="{EA65A0C2-AA1D-4D8C-81BA-B5B5269E5529}" presName="sibTrans" presStyleLbl="sibTrans2D1" presStyleIdx="1" presStyleCnt="7"/>
      <dgm:spPr/>
    </dgm:pt>
    <dgm:pt modelId="{8DE0C231-0BB4-4F66-A1D8-0A5D88BEDBAF}" type="pres">
      <dgm:prSet presAssocID="{15C8195B-A85D-4748-AB4E-A83C13F6DFDC}" presName="node" presStyleLbl="node1" presStyleIdx="2" presStyleCnt="7">
        <dgm:presLayoutVars>
          <dgm:bulletEnabled val="1"/>
        </dgm:presLayoutVars>
      </dgm:prSet>
      <dgm:spPr/>
    </dgm:pt>
    <dgm:pt modelId="{1387F45D-26D3-448E-A5AA-997F495EAC4F}" type="pres">
      <dgm:prSet presAssocID="{15C8195B-A85D-4748-AB4E-A83C13F6DFDC}" presName="dummy" presStyleCnt="0"/>
      <dgm:spPr/>
    </dgm:pt>
    <dgm:pt modelId="{F846D2F3-5CA7-4699-8771-E0D2FFCDAF0D}" type="pres">
      <dgm:prSet presAssocID="{B5477B34-9B0F-48B5-B4E8-CFCEEC28EBDA}" presName="sibTrans" presStyleLbl="sibTrans2D1" presStyleIdx="2" presStyleCnt="7"/>
      <dgm:spPr/>
    </dgm:pt>
    <dgm:pt modelId="{266309DA-8106-4FDD-AFA9-55CD47DFD338}" type="pres">
      <dgm:prSet presAssocID="{916D0401-1DFC-42F7-A55B-DCACF16AB493}" presName="node" presStyleLbl="node1" presStyleIdx="3" presStyleCnt="7" custScaleX="116813" custScaleY="88451">
        <dgm:presLayoutVars>
          <dgm:bulletEnabled val="1"/>
        </dgm:presLayoutVars>
      </dgm:prSet>
      <dgm:spPr/>
    </dgm:pt>
    <dgm:pt modelId="{41213467-B715-45F1-83C2-F38CD22F3FD4}" type="pres">
      <dgm:prSet presAssocID="{916D0401-1DFC-42F7-A55B-DCACF16AB493}" presName="dummy" presStyleCnt="0"/>
      <dgm:spPr/>
    </dgm:pt>
    <dgm:pt modelId="{34866C8F-35D2-4C45-8C83-F6BF6E4ECB79}" type="pres">
      <dgm:prSet presAssocID="{74EEB64A-BB0E-436C-882C-BD5DC367BDEE}" presName="sibTrans" presStyleLbl="sibTrans2D1" presStyleIdx="3" presStyleCnt="7"/>
      <dgm:spPr/>
    </dgm:pt>
    <dgm:pt modelId="{E3436B0D-80A2-4EE2-80B5-5D5D98DC49D6}" type="pres">
      <dgm:prSet presAssocID="{3F1F7C7B-FAB3-4EE4-88D9-2D0FD31CE880}" presName="node" presStyleLbl="node1" presStyleIdx="4" presStyleCnt="7" custScaleX="114658" custScaleY="94914">
        <dgm:presLayoutVars>
          <dgm:bulletEnabled val="1"/>
        </dgm:presLayoutVars>
      </dgm:prSet>
      <dgm:spPr/>
    </dgm:pt>
    <dgm:pt modelId="{BEA1B310-640F-47AD-996A-7B888F81DD42}" type="pres">
      <dgm:prSet presAssocID="{3F1F7C7B-FAB3-4EE4-88D9-2D0FD31CE880}" presName="dummy" presStyleCnt="0"/>
      <dgm:spPr/>
    </dgm:pt>
    <dgm:pt modelId="{FF57F5E5-3EDD-4D7B-BE87-DE436D6C2E95}" type="pres">
      <dgm:prSet presAssocID="{3808C08C-3E12-45C8-9688-947E105B241A}" presName="sibTrans" presStyleLbl="sibTrans2D1" presStyleIdx="4" presStyleCnt="7"/>
      <dgm:spPr/>
    </dgm:pt>
    <dgm:pt modelId="{918B4709-932B-4296-80CB-57FA8CB252B8}" type="pres">
      <dgm:prSet presAssocID="{DBC41310-BE90-4DD7-ACD9-624A37D92F67}" presName="node" presStyleLbl="node1" presStyleIdx="5" presStyleCnt="7" custScaleX="111030" custScaleY="115646">
        <dgm:presLayoutVars>
          <dgm:bulletEnabled val="1"/>
        </dgm:presLayoutVars>
      </dgm:prSet>
      <dgm:spPr/>
    </dgm:pt>
    <dgm:pt modelId="{CB1F4A65-00C9-4A2B-AA44-F718277042A9}" type="pres">
      <dgm:prSet presAssocID="{DBC41310-BE90-4DD7-ACD9-624A37D92F67}" presName="dummy" presStyleCnt="0"/>
      <dgm:spPr/>
    </dgm:pt>
    <dgm:pt modelId="{9EF8F114-9049-4E56-95D4-B15F74B7756F}" type="pres">
      <dgm:prSet presAssocID="{CB75C978-B156-41C8-A348-DE38C1896918}" presName="sibTrans" presStyleLbl="sibTrans2D1" presStyleIdx="5" presStyleCnt="7"/>
      <dgm:spPr/>
    </dgm:pt>
    <dgm:pt modelId="{F1BD70A8-089F-439E-8BDC-666A2F90F33F}" type="pres">
      <dgm:prSet presAssocID="{AD1F1B9D-3429-456D-BD52-DB9D0636879A}" presName="node" presStyleLbl="node1" presStyleIdx="6" presStyleCnt="7" custScaleX="115446" custScaleY="102527">
        <dgm:presLayoutVars>
          <dgm:bulletEnabled val="1"/>
        </dgm:presLayoutVars>
      </dgm:prSet>
      <dgm:spPr/>
    </dgm:pt>
    <dgm:pt modelId="{C6BA6AC9-2E4C-41F6-8BF5-930D32842F02}" type="pres">
      <dgm:prSet presAssocID="{AD1F1B9D-3429-456D-BD52-DB9D0636879A}" presName="dummy" presStyleCnt="0"/>
      <dgm:spPr/>
    </dgm:pt>
    <dgm:pt modelId="{81788CD1-4883-4240-A10F-54B1AA5F36DA}" type="pres">
      <dgm:prSet presAssocID="{8BA212F8-44D7-4AE6-B344-FED0144FFCF8}" presName="sibTrans" presStyleLbl="sibTrans2D1" presStyleIdx="6" presStyleCnt="7"/>
      <dgm:spPr/>
    </dgm:pt>
  </dgm:ptLst>
  <dgm:cxnLst>
    <dgm:cxn modelId="{E5AB191C-1197-4681-BA3B-8680AE638DC3}" type="presOf" srcId="{B5477B34-9B0F-48B5-B4E8-CFCEEC28EBDA}" destId="{F846D2F3-5CA7-4699-8771-E0D2FFCDAF0D}" srcOrd="0" destOrd="0" presId="urn:microsoft.com/office/officeart/2005/8/layout/radial6"/>
    <dgm:cxn modelId="{A414441C-C780-4DEF-9CA9-580DF0BD58E8}" type="presOf" srcId="{15C8195B-A85D-4748-AB4E-A83C13F6DFDC}" destId="{8DE0C231-0BB4-4F66-A1D8-0A5D88BEDBAF}" srcOrd="0" destOrd="0" presId="urn:microsoft.com/office/officeart/2005/8/layout/radial6"/>
    <dgm:cxn modelId="{7317CA1C-FE94-4039-9DFC-8052B3A4D64C}" type="presOf" srcId="{EA65A0C2-AA1D-4D8C-81BA-B5B5269E5529}" destId="{B134361E-2C32-45B7-9253-ECAF7681E157}" srcOrd="0" destOrd="0" presId="urn:microsoft.com/office/officeart/2005/8/layout/radial6"/>
    <dgm:cxn modelId="{640AE223-9793-47DC-87A2-DD80CCA8D811}" type="presOf" srcId="{CBB589B4-04FA-4892-AD74-670F2C1AE0B0}" destId="{1D2B444E-101A-4C50-925C-F22268FF727F}" srcOrd="0" destOrd="0" presId="urn:microsoft.com/office/officeart/2005/8/layout/radial6"/>
    <dgm:cxn modelId="{6E741C24-E54F-4AD2-917F-3EFC050BAACB}" type="presOf" srcId="{DBC41310-BE90-4DD7-ACD9-624A37D92F67}" destId="{918B4709-932B-4296-80CB-57FA8CB252B8}" srcOrd="0" destOrd="0" presId="urn:microsoft.com/office/officeart/2005/8/layout/radial6"/>
    <dgm:cxn modelId="{1A004D2B-BC7D-4E55-959F-306CC5380C94}" srcId="{CBB589B4-04FA-4892-AD74-670F2C1AE0B0}" destId="{3F1F7C7B-FAB3-4EE4-88D9-2D0FD31CE880}" srcOrd="4" destOrd="0" parTransId="{A7023C3C-D1BD-452C-946C-B9ECD442AFD6}" sibTransId="{3808C08C-3E12-45C8-9688-947E105B241A}"/>
    <dgm:cxn modelId="{372F6B3E-50E5-459A-A953-1EEE9BD12FEC}" srcId="{CBB589B4-04FA-4892-AD74-670F2C1AE0B0}" destId="{916D0401-1DFC-42F7-A55B-DCACF16AB493}" srcOrd="3" destOrd="0" parTransId="{F09F4B8D-EFB6-4A8C-98C6-AD66D695C0A6}" sibTransId="{74EEB64A-BB0E-436C-882C-BD5DC367BDEE}"/>
    <dgm:cxn modelId="{232B995D-88D0-42E4-935B-B21E44F4538D}" srcId="{C1696D74-C090-4A3E-B34D-087C55F1F7CD}" destId="{CBB589B4-04FA-4892-AD74-670F2C1AE0B0}" srcOrd="0" destOrd="0" parTransId="{D155A592-AA3B-4887-A0AD-10A9526DD64B}" sibTransId="{3D97FA0B-9A01-41C5-86E2-AB11F4892BA7}"/>
    <dgm:cxn modelId="{57201341-0772-4DDB-B6E1-7E5B072F69BA}" srcId="{CBB589B4-04FA-4892-AD74-670F2C1AE0B0}" destId="{15C8195B-A85D-4748-AB4E-A83C13F6DFDC}" srcOrd="2" destOrd="0" parTransId="{A3FD8CE0-A187-4DAF-A426-62362E77D04D}" sibTransId="{B5477B34-9B0F-48B5-B4E8-CFCEEC28EBDA}"/>
    <dgm:cxn modelId="{E6189644-1644-4C22-B3DB-431D6CC4CEA6}" type="presOf" srcId="{74EEB64A-BB0E-436C-882C-BD5DC367BDEE}" destId="{34866C8F-35D2-4C45-8C83-F6BF6E4ECB79}" srcOrd="0" destOrd="0" presId="urn:microsoft.com/office/officeart/2005/8/layout/radial6"/>
    <dgm:cxn modelId="{66551F4B-AD36-42EE-9EF4-25C16A8F3930}" type="presOf" srcId="{AD1F1B9D-3429-456D-BD52-DB9D0636879A}" destId="{F1BD70A8-089F-439E-8BDC-666A2F90F33F}" srcOrd="0" destOrd="0" presId="urn:microsoft.com/office/officeart/2005/8/layout/radial6"/>
    <dgm:cxn modelId="{A022276C-C2AE-449A-9667-93B5614BCEFF}" type="presOf" srcId="{3808C08C-3E12-45C8-9688-947E105B241A}" destId="{FF57F5E5-3EDD-4D7B-BE87-DE436D6C2E95}" srcOrd="0" destOrd="0" presId="urn:microsoft.com/office/officeart/2005/8/layout/radial6"/>
    <dgm:cxn modelId="{E2EFF96F-15A7-4BF5-B248-D92F3C247FA7}" type="presOf" srcId="{CB75C978-B156-41C8-A348-DE38C1896918}" destId="{9EF8F114-9049-4E56-95D4-B15F74B7756F}" srcOrd="0" destOrd="0" presId="urn:microsoft.com/office/officeart/2005/8/layout/radial6"/>
    <dgm:cxn modelId="{83112A7E-0FB2-4BF4-BF9B-09EC959DFA3C}" type="presOf" srcId="{3F1F7C7B-FAB3-4EE4-88D9-2D0FD31CE880}" destId="{E3436B0D-80A2-4EE2-80B5-5D5D98DC49D6}" srcOrd="0" destOrd="0" presId="urn:microsoft.com/office/officeart/2005/8/layout/radial6"/>
    <dgm:cxn modelId="{A9F2377F-240B-42E7-911D-A87DBD085A75}" srcId="{CBB589B4-04FA-4892-AD74-670F2C1AE0B0}" destId="{AD1F1B9D-3429-456D-BD52-DB9D0636879A}" srcOrd="6" destOrd="0" parTransId="{8C5E050F-AE4B-48BD-90B1-61CB2E6314DF}" sibTransId="{8BA212F8-44D7-4AE6-B344-FED0144FFCF8}"/>
    <dgm:cxn modelId="{87E93B8C-C798-4BD5-8B41-622E02634609}" srcId="{CBB589B4-04FA-4892-AD74-670F2C1AE0B0}" destId="{E65B2002-56B6-4EEF-8464-0C3440020C51}" srcOrd="0" destOrd="0" parTransId="{F6F56A53-6C26-4C66-B042-C604515FE82F}" sibTransId="{B81B2D5F-37C6-4B2B-BD51-E9FAEEBDF4F8}"/>
    <dgm:cxn modelId="{B6D32C96-C4D9-486B-9B8E-A54253C01A72}" type="presOf" srcId="{E65B2002-56B6-4EEF-8464-0C3440020C51}" destId="{94C5DAC8-35CC-4168-A860-CAD3AB3FEF49}" srcOrd="0" destOrd="0" presId="urn:microsoft.com/office/officeart/2005/8/layout/radial6"/>
    <dgm:cxn modelId="{4368F19B-62EB-4044-8A53-F25D11F57682}" type="presOf" srcId="{C1696D74-C090-4A3E-B34D-087C55F1F7CD}" destId="{3CF6038B-5000-4315-9395-1EABCE370F04}" srcOrd="0" destOrd="0" presId="urn:microsoft.com/office/officeart/2005/8/layout/radial6"/>
    <dgm:cxn modelId="{63D24C9F-1EFD-4821-8ADC-D889C480D2B0}" type="presOf" srcId="{8BA212F8-44D7-4AE6-B344-FED0144FFCF8}" destId="{81788CD1-4883-4240-A10F-54B1AA5F36DA}" srcOrd="0" destOrd="0" presId="urn:microsoft.com/office/officeart/2005/8/layout/radial6"/>
    <dgm:cxn modelId="{5EEE9BCD-8627-4B62-81EA-16398935CF01}" type="presOf" srcId="{BD43D4DF-F207-4E33-A077-088A50A57E74}" destId="{324DDB84-9E71-46D7-A82B-5A1D99D70472}" srcOrd="0" destOrd="0" presId="urn:microsoft.com/office/officeart/2005/8/layout/radial6"/>
    <dgm:cxn modelId="{45C8C4D2-F533-4B7B-8AA8-C4F7B17219A9}" srcId="{CBB589B4-04FA-4892-AD74-670F2C1AE0B0}" destId="{BD43D4DF-F207-4E33-A077-088A50A57E74}" srcOrd="1" destOrd="0" parTransId="{3BA8D8F9-B262-428C-830F-A83743A92D45}" sibTransId="{EA65A0C2-AA1D-4D8C-81BA-B5B5269E5529}"/>
    <dgm:cxn modelId="{34299FEA-750D-40A6-860A-78A639A74E06}" srcId="{CBB589B4-04FA-4892-AD74-670F2C1AE0B0}" destId="{DBC41310-BE90-4DD7-ACD9-624A37D92F67}" srcOrd="5" destOrd="0" parTransId="{D4CC081A-FC0C-4EED-BD04-F1048CB80619}" sibTransId="{CB75C978-B156-41C8-A348-DE38C1896918}"/>
    <dgm:cxn modelId="{A3D0C8F0-636A-4473-B9FC-CC25BDDBB845}" type="presOf" srcId="{916D0401-1DFC-42F7-A55B-DCACF16AB493}" destId="{266309DA-8106-4FDD-AFA9-55CD47DFD338}" srcOrd="0" destOrd="0" presId="urn:microsoft.com/office/officeart/2005/8/layout/radial6"/>
    <dgm:cxn modelId="{3C75D6FA-F1FA-483A-A5A0-32BA20DA6474}" type="presOf" srcId="{B81B2D5F-37C6-4B2B-BD51-E9FAEEBDF4F8}" destId="{F0187532-A001-45ED-ADE2-3C51E6410497}" srcOrd="0" destOrd="0" presId="urn:microsoft.com/office/officeart/2005/8/layout/radial6"/>
    <dgm:cxn modelId="{B62CDA7B-CF3D-46F3-ADB6-0EBB7F50319A}" type="presParOf" srcId="{3CF6038B-5000-4315-9395-1EABCE370F04}" destId="{1D2B444E-101A-4C50-925C-F22268FF727F}" srcOrd="0" destOrd="0" presId="urn:microsoft.com/office/officeart/2005/8/layout/radial6"/>
    <dgm:cxn modelId="{6C853531-647E-40A9-8789-294257B3FB2A}" type="presParOf" srcId="{3CF6038B-5000-4315-9395-1EABCE370F04}" destId="{94C5DAC8-35CC-4168-A860-CAD3AB3FEF49}" srcOrd="1" destOrd="0" presId="urn:microsoft.com/office/officeart/2005/8/layout/radial6"/>
    <dgm:cxn modelId="{1AE746BC-3FC8-4448-8955-1C2B47991A46}" type="presParOf" srcId="{3CF6038B-5000-4315-9395-1EABCE370F04}" destId="{6AE510A6-229E-471F-9DFA-27347092F220}" srcOrd="2" destOrd="0" presId="urn:microsoft.com/office/officeart/2005/8/layout/radial6"/>
    <dgm:cxn modelId="{F1796A65-A06F-460B-AAF8-E8D3A6F53770}" type="presParOf" srcId="{3CF6038B-5000-4315-9395-1EABCE370F04}" destId="{F0187532-A001-45ED-ADE2-3C51E6410497}" srcOrd="3" destOrd="0" presId="urn:microsoft.com/office/officeart/2005/8/layout/radial6"/>
    <dgm:cxn modelId="{DC8EF091-EF64-4CEF-A66F-84C5194DC66C}" type="presParOf" srcId="{3CF6038B-5000-4315-9395-1EABCE370F04}" destId="{324DDB84-9E71-46D7-A82B-5A1D99D70472}" srcOrd="4" destOrd="0" presId="urn:microsoft.com/office/officeart/2005/8/layout/radial6"/>
    <dgm:cxn modelId="{BB4BDEF4-A428-4579-B48A-642F661D41F8}" type="presParOf" srcId="{3CF6038B-5000-4315-9395-1EABCE370F04}" destId="{61F03685-3E0A-4311-86B7-E4902372CCC7}" srcOrd="5" destOrd="0" presId="urn:microsoft.com/office/officeart/2005/8/layout/radial6"/>
    <dgm:cxn modelId="{C70DEABC-A500-4B92-8A2A-3B64DB70555F}" type="presParOf" srcId="{3CF6038B-5000-4315-9395-1EABCE370F04}" destId="{B134361E-2C32-45B7-9253-ECAF7681E157}" srcOrd="6" destOrd="0" presId="urn:microsoft.com/office/officeart/2005/8/layout/radial6"/>
    <dgm:cxn modelId="{6B9D7C9F-558E-4BD0-8013-4A41DB107EF0}" type="presParOf" srcId="{3CF6038B-5000-4315-9395-1EABCE370F04}" destId="{8DE0C231-0BB4-4F66-A1D8-0A5D88BEDBAF}" srcOrd="7" destOrd="0" presId="urn:microsoft.com/office/officeart/2005/8/layout/radial6"/>
    <dgm:cxn modelId="{27AE95F1-DA4A-4311-9132-63FA4FE67CC0}" type="presParOf" srcId="{3CF6038B-5000-4315-9395-1EABCE370F04}" destId="{1387F45D-26D3-448E-A5AA-997F495EAC4F}" srcOrd="8" destOrd="0" presId="urn:microsoft.com/office/officeart/2005/8/layout/radial6"/>
    <dgm:cxn modelId="{1D52EF93-6212-429D-A409-41905AB8C2AD}" type="presParOf" srcId="{3CF6038B-5000-4315-9395-1EABCE370F04}" destId="{F846D2F3-5CA7-4699-8771-E0D2FFCDAF0D}" srcOrd="9" destOrd="0" presId="urn:microsoft.com/office/officeart/2005/8/layout/radial6"/>
    <dgm:cxn modelId="{E96F66D5-694C-4C34-A3B6-58B3095794D7}" type="presParOf" srcId="{3CF6038B-5000-4315-9395-1EABCE370F04}" destId="{266309DA-8106-4FDD-AFA9-55CD47DFD338}" srcOrd="10" destOrd="0" presId="urn:microsoft.com/office/officeart/2005/8/layout/radial6"/>
    <dgm:cxn modelId="{6E174D98-0EDC-4FC2-AA32-14D3F55FFA74}" type="presParOf" srcId="{3CF6038B-5000-4315-9395-1EABCE370F04}" destId="{41213467-B715-45F1-83C2-F38CD22F3FD4}" srcOrd="11" destOrd="0" presId="urn:microsoft.com/office/officeart/2005/8/layout/radial6"/>
    <dgm:cxn modelId="{7900BD75-E0C9-491E-99BE-F2155742F5D6}" type="presParOf" srcId="{3CF6038B-5000-4315-9395-1EABCE370F04}" destId="{34866C8F-35D2-4C45-8C83-F6BF6E4ECB79}" srcOrd="12" destOrd="0" presId="urn:microsoft.com/office/officeart/2005/8/layout/radial6"/>
    <dgm:cxn modelId="{66098405-782B-4478-8AF2-697A559DCA3C}" type="presParOf" srcId="{3CF6038B-5000-4315-9395-1EABCE370F04}" destId="{E3436B0D-80A2-4EE2-80B5-5D5D98DC49D6}" srcOrd="13" destOrd="0" presId="urn:microsoft.com/office/officeart/2005/8/layout/radial6"/>
    <dgm:cxn modelId="{6BC41A5D-A10A-4941-BADD-7C6F30588334}" type="presParOf" srcId="{3CF6038B-5000-4315-9395-1EABCE370F04}" destId="{BEA1B310-640F-47AD-996A-7B888F81DD42}" srcOrd="14" destOrd="0" presId="urn:microsoft.com/office/officeart/2005/8/layout/radial6"/>
    <dgm:cxn modelId="{87C23AA2-BA27-4385-A902-EB579AD14E7A}" type="presParOf" srcId="{3CF6038B-5000-4315-9395-1EABCE370F04}" destId="{FF57F5E5-3EDD-4D7B-BE87-DE436D6C2E95}" srcOrd="15" destOrd="0" presId="urn:microsoft.com/office/officeart/2005/8/layout/radial6"/>
    <dgm:cxn modelId="{A1F8A6CC-A8CE-403D-879A-0F91A792D1CB}" type="presParOf" srcId="{3CF6038B-5000-4315-9395-1EABCE370F04}" destId="{918B4709-932B-4296-80CB-57FA8CB252B8}" srcOrd="16" destOrd="0" presId="urn:microsoft.com/office/officeart/2005/8/layout/radial6"/>
    <dgm:cxn modelId="{AF71098A-AD03-4FD2-A8A6-D19F82B0A99D}" type="presParOf" srcId="{3CF6038B-5000-4315-9395-1EABCE370F04}" destId="{CB1F4A65-00C9-4A2B-AA44-F718277042A9}" srcOrd="17" destOrd="0" presId="urn:microsoft.com/office/officeart/2005/8/layout/radial6"/>
    <dgm:cxn modelId="{2E7E9C6A-6D08-47D6-9BE1-8C576E6B3E2B}" type="presParOf" srcId="{3CF6038B-5000-4315-9395-1EABCE370F04}" destId="{9EF8F114-9049-4E56-95D4-B15F74B7756F}" srcOrd="18" destOrd="0" presId="urn:microsoft.com/office/officeart/2005/8/layout/radial6"/>
    <dgm:cxn modelId="{C68926CD-E99E-4496-A71B-F25E408C2E45}" type="presParOf" srcId="{3CF6038B-5000-4315-9395-1EABCE370F04}" destId="{F1BD70A8-089F-439E-8BDC-666A2F90F33F}" srcOrd="19" destOrd="0" presId="urn:microsoft.com/office/officeart/2005/8/layout/radial6"/>
    <dgm:cxn modelId="{31CF8C95-55A2-4BAF-AAC0-65AE9BD2563D}" type="presParOf" srcId="{3CF6038B-5000-4315-9395-1EABCE370F04}" destId="{C6BA6AC9-2E4C-41F6-8BF5-930D32842F02}" srcOrd="20" destOrd="0" presId="urn:microsoft.com/office/officeart/2005/8/layout/radial6"/>
    <dgm:cxn modelId="{CF74562F-2419-4F6A-932F-82827DAF83BE}" type="presParOf" srcId="{3CF6038B-5000-4315-9395-1EABCE370F04}" destId="{81788CD1-4883-4240-A10F-54B1AA5F36DA}" srcOrd="21" destOrd="0" presId="urn:microsoft.com/office/officeart/2005/8/layout/radial6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8B462-206D-4833-BEE5-2647DEE28971}">
      <dsp:nvSpPr>
        <dsp:cNvPr id="0" name=""/>
        <dsp:cNvSpPr/>
      </dsp:nvSpPr>
      <dsp:spPr>
        <a:xfrm>
          <a:off x="0" y="0"/>
          <a:ext cx="4000360" cy="35963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2171F-CC63-4020-8246-524C5853178D}">
      <dsp:nvSpPr>
        <dsp:cNvPr id="0" name=""/>
        <dsp:cNvSpPr/>
      </dsp:nvSpPr>
      <dsp:spPr>
        <a:xfrm>
          <a:off x="3527497" y="2748107"/>
          <a:ext cx="3584975" cy="22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জাকিয়া</a:t>
          </a:r>
          <a:r>
            <a:rPr lang="en-US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আহম্মেদ</a:t>
          </a:r>
          <a:r>
            <a:rPr lang="en-US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সহকারি</a:t>
          </a:r>
          <a:r>
            <a:rPr lang="en-US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শিক্ষক</a:t>
          </a:r>
          <a:r>
            <a:rPr lang="en-US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টরকী ইসলামপুর সপ্রাবি,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সদর,মুন্সিগঞ্জ। </a:t>
          </a:r>
          <a:endParaRPr lang="en-US" sz="28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7497" y="2748107"/>
        <a:ext cx="3584975" cy="2214376"/>
      </dsp:txXfrm>
    </dsp:sp>
    <dsp:sp modelId="{2051DCD1-41EB-43E2-AFEE-AB59FFC6CCC9}">
      <dsp:nvSpPr>
        <dsp:cNvPr id="0" name=""/>
        <dsp:cNvSpPr/>
      </dsp:nvSpPr>
      <dsp:spPr>
        <a:xfrm>
          <a:off x="3211195" y="2432076"/>
          <a:ext cx="860971" cy="86119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75559-A1D7-460C-83E3-769171E0183D}">
      <dsp:nvSpPr>
        <dsp:cNvPr id="0" name=""/>
        <dsp:cNvSpPr/>
      </dsp:nvSpPr>
      <dsp:spPr>
        <a:xfrm rot="5400000">
          <a:off x="6592628" y="2432188"/>
          <a:ext cx="861194" cy="8609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05741-6C31-40DF-BFDB-F5365D9ACA8F}">
      <dsp:nvSpPr>
        <dsp:cNvPr id="0" name=""/>
        <dsp:cNvSpPr/>
      </dsp:nvSpPr>
      <dsp:spPr>
        <a:xfrm rot="16200000">
          <a:off x="3211084" y="4417863"/>
          <a:ext cx="861194" cy="86097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DC9D6-A0C0-4260-9CDE-BB115F6B4D71}">
      <dsp:nvSpPr>
        <dsp:cNvPr id="0" name=""/>
        <dsp:cNvSpPr/>
      </dsp:nvSpPr>
      <dsp:spPr>
        <a:xfrm rot="10800000">
          <a:off x="6592740" y="4417752"/>
          <a:ext cx="860971" cy="86119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88CD1-4883-4240-A10F-54B1AA5F36DA}">
      <dsp:nvSpPr>
        <dsp:cNvPr id="0" name=""/>
        <dsp:cNvSpPr/>
      </dsp:nvSpPr>
      <dsp:spPr>
        <a:xfrm>
          <a:off x="2466864" y="635519"/>
          <a:ext cx="4949792" cy="4949792"/>
        </a:xfrm>
        <a:prstGeom prst="blockArc">
          <a:avLst>
            <a:gd name="adj1" fmla="val 13139969"/>
            <a:gd name="adj2" fmla="val 16257083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F8F114-9049-4E56-95D4-B15F74B7756F}">
      <dsp:nvSpPr>
        <dsp:cNvPr id="0" name=""/>
        <dsp:cNvSpPr/>
      </dsp:nvSpPr>
      <dsp:spPr>
        <a:xfrm>
          <a:off x="2478219" y="621388"/>
          <a:ext cx="4949792" cy="4949792"/>
        </a:xfrm>
        <a:prstGeom prst="blockArc">
          <a:avLst>
            <a:gd name="adj1" fmla="val 10028571"/>
            <a:gd name="adj2" fmla="val 13114286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7F5E5-3EDD-4D7B-BE87-DE436D6C2E95}">
      <dsp:nvSpPr>
        <dsp:cNvPr id="0" name=""/>
        <dsp:cNvSpPr/>
      </dsp:nvSpPr>
      <dsp:spPr>
        <a:xfrm>
          <a:off x="2478219" y="621388"/>
          <a:ext cx="4949792" cy="4949792"/>
        </a:xfrm>
        <a:prstGeom prst="blockArc">
          <a:avLst>
            <a:gd name="adj1" fmla="val 6942857"/>
            <a:gd name="adj2" fmla="val 10028571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66C8F-35D2-4C45-8C83-F6BF6E4ECB79}">
      <dsp:nvSpPr>
        <dsp:cNvPr id="0" name=""/>
        <dsp:cNvSpPr/>
      </dsp:nvSpPr>
      <dsp:spPr>
        <a:xfrm>
          <a:off x="2478219" y="621388"/>
          <a:ext cx="4949792" cy="4949792"/>
        </a:xfrm>
        <a:prstGeom prst="blockArc">
          <a:avLst>
            <a:gd name="adj1" fmla="val 3857143"/>
            <a:gd name="adj2" fmla="val 6942857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46D2F3-5CA7-4699-8771-E0D2FFCDAF0D}">
      <dsp:nvSpPr>
        <dsp:cNvPr id="0" name=""/>
        <dsp:cNvSpPr/>
      </dsp:nvSpPr>
      <dsp:spPr>
        <a:xfrm>
          <a:off x="2478219" y="621388"/>
          <a:ext cx="4949792" cy="4949792"/>
        </a:xfrm>
        <a:prstGeom prst="blockArc">
          <a:avLst>
            <a:gd name="adj1" fmla="val 771429"/>
            <a:gd name="adj2" fmla="val 3857143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4361E-2C32-45B7-9253-ECAF7681E157}">
      <dsp:nvSpPr>
        <dsp:cNvPr id="0" name=""/>
        <dsp:cNvSpPr/>
      </dsp:nvSpPr>
      <dsp:spPr>
        <a:xfrm>
          <a:off x="2478219" y="621388"/>
          <a:ext cx="4949792" cy="4949792"/>
        </a:xfrm>
        <a:prstGeom prst="blockArc">
          <a:avLst>
            <a:gd name="adj1" fmla="val 19285714"/>
            <a:gd name="adj2" fmla="val 771429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187532-A001-45ED-ADE2-3C51E6410497}">
      <dsp:nvSpPr>
        <dsp:cNvPr id="0" name=""/>
        <dsp:cNvSpPr/>
      </dsp:nvSpPr>
      <dsp:spPr>
        <a:xfrm>
          <a:off x="2489796" y="635791"/>
          <a:ext cx="4949792" cy="4949792"/>
        </a:xfrm>
        <a:prstGeom prst="blockArc">
          <a:avLst>
            <a:gd name="adj1" fmla="val 16224591"/>
            <a:gd name="adj2" fmla="val 19259534"/>
            <a:gd name="adj3" fmla="val 391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2B444E-101A-4C50-925C-F22268FF727F}">
      <dsp:nvSpPr>
        <dsp:cNvPr id="0" name=""/>
        <dsp:cNvSpPr/>
      </dsp:nvSpPr>
      <dsp:spPr>
        <a:xfrm>
          <a:off x="3992950" y="2136118"/>
          <a:ext cx="1920331" cy="1920331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40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74176" y="2417344"/>
        <a:ext cx="1357879" cy="1357879"/>
      </dsp:txXfrm>
    </dsp:sp>
    <dsp:sp modelId="{94C5DAC8-35CC-4168-A860-CAD3AB3FEF49}">
      <dsp:nvSpPr>
        <dsp:cNvPr id="0" name=""/>
        <dsp:cNvSpPr/>
      </dsp:nvSpPr>
      <dsp:spPr>
        <a:xfrm>
          <a:off x="4309933" y="55293"/>
          <a:ext cx="1344232" cy="1257905"/>
        </a:xfrm>
        <a:prstGeom prst="ellipse">
          <a:avLst/>
        </a:prstGeom>
        <a:solidFill>
          <a:srgbClr val="00B0F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এশিয়া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6791" y="239509"/>
        <a:ext cx="950516" cy="889473"/>
      </dsp:txXfrm>
    </dsp:sp>
    <dsp:sp modelId="{324DDB84-9E71-46D7-A82B-5A1D99D70472}">
      <dsp:nvSpPr>
        <dsp:cNvPr id="0" name=""/>
        <dsp:cNvSpPr/>
      </dsp:nvSpPr>
      <dsp:spPr>
        <a:xfrm>
          <a:off x="6178117" y="911267"/>
          <a:ext cx="1344232" cy="1344232"/>
        </a:xfrm>
        <a:prstGeom prst="ellipse">
          <a:avLst/>
        </a:prstGeom>
        <a:solidFill>
          <a:schemeClr val="accent6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ইউরোপ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74975" y="1108125"/>
        <a:ext cx="950516" cy="950516"/>
      </dsp:txXfrm>
    </dsp:sp>
    <dsp:sp modelId="{8DE0C231-0BB4-4F66-A1D8-0A5D88BEDBAF}">
      <dsp:nvSpPr>
        <dsp:cNvPr id="0" name=""/>
        <dsp:cNvSpPr/>
      </dsp:nvSpPr>
      <dsp:spPr>
        <a:xfrm>
          <a:off x="6646666" y="2964116"/>
          <a:ext cx="1344232" cy="1344232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আফ্রিকা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43524" y="3160974"/>
        <a:ext cx="950516" cy="950516"/>
      </dsp:txXfrm>
    </dsp:sp>
    <dsp:sp modelId="{266309DA-8106-4FDD-AFA9-55CD47DFD338}">
      <dsp:nvSpPr>
        <dsp:cNvPr id="0" name=""/>
        <dsp:cNvSpPr/>
      </dsp:nvSpPr>
      <dsp:spPr>
        <a:xfrm>
          <a:off x="5220817" y="4687995"/>
          <a:ext cx="1570237" cy="1188986"/>
        </a:xfrm>
        <a:prstGeom prst="ellipse">
          <a:avLst/>
        </a:prstGeom>
        <a:solidFill>
          <a:schemeClr val="accent1">
            <a:lumMod val="75000"/>
          </a:schemeClr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উত্তর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50773" y="4862118"/>
        <a:ext cx="1110325" cy="840740"/>
      </dsp:txXfrm>
    </dsp:sp>
    <dsp:sp modelId="{E3436B0D-80A2-4EE2-80B5-5D5D98DC49D6}">
      <dsp:nvSpPr>
        <dsp:cNvPr id="0" name=""/>
        <dsp:cNvSpPr/>
      </dsp:nvSpPr>
      <dsp:spPr>
        <a:xfrm>
          <a:off x="3129660" y="4644556"/>
          <a:ext cx="1541269" cy="1275864"/>
        </a:xfrm>
        <a:prstGeom prst="ellipse">
          <a:avLst/>
        </a:prstGeom>
        <a:solidFill>
          <a:srgbClr val="FF000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দক্ষিণ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আমেরিকা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5374" y="4831402"/>
        <a:ext cx="1089841" cy="902172"/>
      </dsp:txXfrm>
    </dsp:sp>
    <dsp:sp modelId="{918B4709-932B-4296-80CB-57FA8CB252B8}">
      <dsp:nvSpPr>
        <dsp:cNvPr id="0" name=""/>
        <dsp:cNvSpPr/>
      </dsp:nvSpPr>
      <dsp:spPr>
        <a:xfrm>
          <a:off x="1841199" y="2858957"/>
          <a:ext cx="1492500" cy="1554550"/>
        </a:xfrm>
        <a:prstGeom prst="ellipse">
          <a:avLst/>
        </a:prstGeom>
        <a:solidFill>
          <a:srgbClr val="00206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অস্ট্রেলিয়া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9771" y="3086616"/>
        <a:ext cx="1055356" cy="1099232"/>
      </dsp:txXfrm>
    </dsp:sp>
    <dsp:sp modelId="{F1BD70A8-089F-439E-8BDC-666A2F90F33F}">
      <dsp:nvSpPr>
        <dsp:cNvPr id="0" name=""/>
        <dsp:cNvSpPr/>
      </dsp:nvSpPr>
      <dsp:spPr>
        <a:xfrm>
          <a:off x="2280067" y="894283"/>
          <a:ext cx="1551862" cy="1378200"/>
        </a:xfrm>
        <a:prstGeom prst="ellipse">
          <a:avLst/>
        </a:prstGeom>
        <a:solidFill>
          <a:srgbClr val="C00000"/>
        </a:solidFill>
        <a:ln>
          <a:solidFill>
            <a:srgbClr val="00B05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এন্টার্কটিকা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মহাদেশ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07332" y="1096116"/>
        <a:ext cx="1097332" cy="974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B642-38DB-4C4C-A1BB-085FD04DE68D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FB2E-73FE-4444-9028-716A11C5F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8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6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5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0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B773B-9539-492F-A096-E0A4B13F40E4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6C42-F55E-4A3F-9020-BA7345263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1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hu.wiktionary.org/wiki/kontinen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210" y="725477"/>
            <a:ext cx="2975151" cy="136879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10" y="146716"/>
            <a:ext cx="4595958" cy="3017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AECFC-D16E-4818-9E37-A5F3F4E0B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1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45" y="339249"/>
            <a:ext cx="8337825" cy="42622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5586" y="4999703"/>
            <a:ext cx="432127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9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1" y="1311791"/>
            <a:ext cx="4001576" cy="4001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99" y="2693144"/>
            <a:ext cx="4805286" cy="2620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4945" y="5855639"/>
            <a:ext cx="296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ভাল্লুক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2497" y="5855638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054" y="207819"/>
            <a:ext cx="5112328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0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3" y="393336"/>
            <a:ext cx="11002295" cy="4672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3993" y="5501149"/>
            <a:ext cx="4232787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7" y="1477832"/>
            <a:ext cx="5028739" cy="3766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2600" y="5763447"/>
            <a:ext cx="153204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জিরাফ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26" y="1519084"/>
            <a:ext cx="5349942" cy="3725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5363" y="5587804"/>
            <a:ext cx="1524895" cy="76944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9103" y="387377"/>
            <a:ext cx="5583382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5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651" y="4639400"/>
            <a:ext cx="4439265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272343"/>
            <a:ext cx="11621729" cy="415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5107" y="5703801"/>
            <a:ext cx="716280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নায়াগ্রা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জলপ্রপাত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5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29" y="1503022"/>
            <a:ext cx="9984658" cy="3792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9493" y="5681257"/>
            <a:ext cx="3229896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বাইসন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2356" y="431726"/>
            <a:ext cx="484909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9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"/>
            <a:ext cx="12192000" cy="51914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7883" y="5663382"/>
            <a:ext cx="4336026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34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1733200"/>
            <a:ext cx="11415251" cy="3944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4135" y="6056670"/>
            <a:ext cx="167126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লামা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7973" y="585020"/>
            <a:ext cx="616527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7325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3484" y="5128916"/>
            <a:ext cx="746268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2" y="1533677"/>
            <a:ext cx="4619625" cy="288607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09250" y="5271432"/>
            <a:ext cx="374609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79" y="1415372"/>
            <a:ext cx="4619625" cy="309094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058652" y="5271432"/>
            <a:ext cx="3055375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প্লাটিপাস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3198" y="227792"/>
            <a:ext cx="627822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909" y="521627"/>
            <a:ext cx="393432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A72292-4432-4CC1-9720-0AC67C7B56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119856"/>
              </p:ext>
            </p:extLst>
          </p:nvPr>
        </p:nvGraphicFramePr>
        <p:xfrm>
          <a:off x="0" y="1578077"/>
          <a:ext cx="7610168" cy="527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D36B3B4D-FFEE-4D63-8C29-103110ED4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35" y="103239"/>
            <a:ext cx="4159045" cy="67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3" grpId="0">
        <p:bldAsOne/>
      </p:bldGraphic>
      <p:bldGraphic spid="3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43"/>
            <a:ext cx="12192000" cy="4261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0335" y="5073445"/>
            <a:ext cx="4232787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10" y="1540814"/>
            <a:ext cx="4262284" cy="3175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94" y="1540814"/>
            <a:ext cx="4999704" cy="3066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275" y="5426959"/>
            <a:ext cx="2816942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পেঙ্গুইন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2244" y="5426959"/>
            <a:ext cx="3465871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শ্বেতভল্লুক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7944" y="138546"/>
            <a:ext cx="631677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এন্টার্কটিকা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2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89854223"/>
              </p:ext>
            </p:extLst>
          </p:nvPr>
        </p:nvGraphicFramePr>
        <p:xfrm>
          <a:off x="1095733" y="674557"/>
          <a:ext cx="9832098" cy="5961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5523" y="117987"/>
            <a:ext cx="414429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2B444E-101A-4C50-925C-F22268FF7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1D2B444E-101A-4C50-925C-F22268FF7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1D2B444E-101A-4C50-925C-F22268FF7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5DAC8-35CC-4168-A860-CAD3AB3FE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4C5DAC8-35CC-4168-A860-CAD3AB3FE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4C5DAC8-35CC-4168-A860-CAD3AB3FE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187532-A001-45ED-ADE2-3C51E641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F0187532-A001-45ED-ADE2-3C51E641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0187532-A001-45ED-ADE2-3C51E6410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4DDB84-9E71-46D7-A82B-5A1D99D70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324DDB84-9E71-46D7-A82B-5A1D99D70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324DDB84-9E71-46D7-A82B-5A1D99D70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34361E-2C32-45B7-9253-ECAF7681E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134361E-2C32-45B7-9253-ECAF7681E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B134361E-2C32-45B7-9253-ECAF7681E1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E0C231-0BB4-4F66-A1D8-0A5D88BED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8DE0C231-0BB4-4F66-A1D8-0A5D88BED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DE0C231-0BB4-4F66-A1D8-0A5D88BED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46D2F3-5CA7-4699-8771-E0D2FFCDA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846D2F3-5CA7-4699-8771-E0D2FFCDA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F846D2F3-5CA7-4699-8771-E0D2FFCDA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6309DA-8106-4FDD-AFA9-55CD47DFD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266309DA-8106-4FDD-AFA9-55CD47DFD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66309DA-8106-4FDD-AFA9-55CD47DFD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866C8F-35D2-4C45-8C83-F6BF6E4E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4866C8F-35D2-4C45-8C83-F6BF6E4E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4866C8F-35D2-4C45-8C83-F6BF6E4E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436B0D-80A2-4EE2-80B5-5D5D98DC4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3436B0D-80A2-4EE2-80B5-5D5D98DC4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E3436B0D-80A2-4EE2-80B5-5D5D98DC4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7F5E5-3EDD-4D7B-BE87-DE436D6C2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F57F5E5-3EDD-4D7B-BE87-DE436D6C2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FF57F5E5-3EDD-4D7B-BE87-DE436D6C2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8B4709-932B-4296-80CB-57FA8CB25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18B4709-932B-4296-80CB-57FA8CB25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918B4709-932B-4296-80CB-57FA8CB25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F8F114-9049-4E56-95D4-B15F74B7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9EF8F114-9049-4E56-95D4-B15F74B7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9EF8F114-9049-4E56-95D4-B15F74B77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D70A8-089F-439E-8BDC-666A2F90F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F1BD70A8-089F-439E-8BDC-666A2F90F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F1BD70A8-089F-439E-8BDC-666A2F90F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788CD1-4883-4240-A10F-54B1AA5F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81788CD1-4883-4240-A10F-54B1AA5F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81788CD1-4883-4240-A10F-54B1AA5F36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5294671"/>
          </a:xfrm>
          <a:prstGeom prst="rect">
            <a:avLst/>
          </a:prstGeom>
        </p:spPr>
      </p:pic>
      <p:sp>
        <p:nvSpPr>
          <p:cNvPr id="11" name="4-Point Star 10"/>
          <p:cNvSpPr/>
          <p:nvPr/>
        </p:nvSpPr>
        <p:spPr>
          <a:xfrm>
            <a:off x="6076335" y="858046"/>
            <a:ext cx="825910" cy="661038"/>
          </a:xfrm>
          <a:prstGeom prst="star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911213" y="858046"/>
            <a:ext cx="545690" cy="47317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6-Point Star 12"/>
          <p:cNvSpPr/>
          <p:nvPr/>
        </p:nvSpPr>
        <p:spPr>
          <a:xfrm>
            <a:off x="4778477" y="2527883"/>
            <a:ext cx="519257" cy="648730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7-Point Star 13"/>
          <p:cNvSpPr/>
          <p:nvPr/>
        </p:nvSpPr>
        <p:spPr>
          <a:xfrm>
            <a:off x="2448232" y="858046"/>
            <a:ext cx="663678" cy="473170"/>
          </a:xfrm>
          <a:prstGeom prst="star7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2780071" y="2527883"/>
            <a:ext cx="855406" cy="791893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xplosion 1 15"/>
          <p:cNvSpPr/>
          <p:nvPr/>
        </p:nvSpPr>
        <p:spPr>
          <a:xfrm>
            <a:off x="7315200" y="3293034"/>
            <a:ext cx="516194" cy="50144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5545393" y="4352587"/>
            <a:ext cx="781665" cy="499633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66532" y="5312549"/>
            <a:ext cx="2252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১।এশিয়া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116702"/>
            <a:ext cx="2395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২।ইউরোপ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1973" y="5357525"/>
            <a:ext cx="234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৩।আফ্রিকা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9512" y="6109035"/>
            <a:ext cx="2140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৪।উত্তর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9704" y="5393391"/>
            <a:ext cx="2325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৫।দক্ষিণ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56425" y="5763255"/>
            <a:ext cx="259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৭।এন্টার্কটিকা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18752" y="6159649"/>
            <a:ext cx="2518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৬।অস্ট্রেলিয়া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A7C05E-3E4B-40CC-BECE-FBCED8C26B71}"/>
              </a:ext>
            </a:extLst>
          </p:cNvPr>
          <p:cNvGrpSpPr/>
          <p:nvPr/>
        </p:nvGrpSpPr>
        <p:grpSpPr>
          <a:xfrm>
            <a:off x="3244645" y="200178"/>
            <a:ext cx="6980904" cy="929148"/>
            <a:chOff x="3244645" y="200178"/>
            <a:chExt cx="6980904" cy="929148"/>
          </a:xfrm>
        </p:grpSpPr>
        <p:sp>
          <p:nvSpPr>
            <p:cNvPr id="2" name="TextBox 1"/>
            <p:cNvSpPr txBox="1"/>
            <p:nvPr/>
          </p:nvSpPr>
          <p:spPr>
            <a:xfrm>
              <a:off x="3244645" y="200178"/>
              <a:ext cx="4203290" cy="929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পাঠ্যবই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সংযোগঃ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022259" y="200178"/>
              <a:ext cx="4203290" cy="929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৪৪</a:t>
              </a:r>
            </a:p>
          </p:txBody>
        </p:sp>
      </p:grpSp>
      <p:pic>
        <p:nvPicPr>
          <p:cNvPr id="5" name="Picture 4" descr="9354438059_a8ac9c9cc7_b-250x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" y="1106129"/>
            <a:ext cx="11857703" cy="56338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1270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1296" y="591911"/>
            <a:ext cx="6282813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3309" y="1976283"/>
            <a:ext cx="70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0070" y="3003511"/>
            <a:ext cx="6658898" cy="107721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১ ও ৩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2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50573" y="4321033"/>
            <a:ext cx="671789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২ ও ৪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6704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383" y="501447"/>
            <a:ext cx="826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(∙)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9127" y="1745673"/>
            <a:ext cx="759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১।পৃথিবীর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3455" y="2549236"/>
            <a:ext cx="4502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90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763" y="415636"/>
            <a:ext cx="3643745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8763" y="1940678"/>
            <a:ext cx="367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1052" y="2441214"/>
            <a:ext cx="5929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6473" y="1881009"/>
            <a:ext cx="3671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052" y="2884716"/>
            <a:ext cx="494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306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F456EF-71C5-4EA2-9C5D-58CB410BC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A22B0D-83E1-43B0-AC8B-851E25580B76}"/>
              </a:ext>
            </a:extLst>
          </p:cNvPr>
          <p:cNvSpPr txBox="1"/>
          <p:nvPr/>
        </p:nvSpPr>
        <p:spPr>
          <a:xfrm>
            <a:off x="2182761" y="2256503"/>
            <a:ext cx="6725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97857"/>
            <a:ext cx="6916993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৩য়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5238" y="308822"/>
            <a:ext cx="306185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04D70-488D-4ACC-86F0-05E40BC4F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54" y="1312607"/>
            <a:ext cx="5268246" cy="45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47535" y="914400"/>
            <a:ext cx="36576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032" y="3377380"/>
            <a:ext cx="8849032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১৩.১.1।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মহাদেশগুলোর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415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5206179" y="2359740"/>
            <a:ext cx="1961536" cy="1445342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934633" y="988142"/>
            <a:ext cx="1112385" cy="93763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91578" y="511277"/>
            <a:ext cx="6400800" cy="5383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88874" y="6012873"/>
            <a:ext cx="340620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ঘুর্নন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6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8451 -0.11713 C -0.03985 -0.11713 0.07799 0.05949 0.07799 0.27708 C 0.07799 0.49491 -0.03985 0.67199 -0.18451 0.67199 C -0.32969 0.67199 -0.44701 0.49491 -0.44701 0.27708 C -0.44701 0.05949 -0.32969 -0.11713 -0.18451 -0.1171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4425" y="427704"/>
            <a:ext cx="554539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DC24D-F015-40FA-B1B9-746E6E2B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2123768"/>
            <a:ext cx="12078928" cy="4734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BF1B61-236B-4F36-8FC0-1053753AAF13}"/>
              </a:ext>
            </a:extLst>
          </p:cNvPr>
          <p:cNvSpPr txBox="1"/>
          <p:nvPr/>
        </p:nvSpPr>
        <p:spPr>
          <a:xfrm>
            <a:off x="380999" y="6619875"/>
            <a:ext cx="116979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hu.wiktionary.org/wiki/kontinen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3320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80" y="735456"/>
            <a:ext cx="8182888" cy="4144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5102" y="5205286"/>
            <a:ext cx="5412658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7E3DCF-27BB-4F30-99AE-77D23D129E47}"/>
              </a:ext>
            </a:extLst>
          </p:cNvPr>
          <p:cNvGrpSpPr/>
          <p:nvPr/>
        </p:nvGrpSpPr>
        <p:grpSpPr>
          <a:xfrm>
            <a:off x="9441648" y="1651819"/>
            <a:ext cx="2622533" cy="899652"/>
            <a:chOff x="9412151" y="545690"/>
            <a:chExt cx="2622533" cy="737420"/>
          </a:xfrm>
        </p:grpSpPr>
        <p:sp>
          <p:nvSpPr>
            <p:cNvPr id="4" name="TextBox 3"/>
            <p:cNvSpPr txBox="1"/>
            <p:nvPr/>
          </p:nvSpPr>
          <p:spPr>
            <a:xfrm>
              <a:off x="9412151" y="573224"/>
              <a:ext cx="2622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জলভাগ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058A314-93C4-4CDB-ABE3-97035C228D3F}"/>
                </a:ext>
              </a:extLst>
            </p:cNvPr>
            <p:cNvSpPr/>
            <p:nvPr/>
          </p:nvSpPr>
          <p:spPr>
            <a:xfrm>
              <a:off x="11046542" y="545690"/>
              <a:ext cx="825910" cy="737420"/>
            </a:xfrm>
            <a:prstGeom prst="star5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36C86E-140B-4A7E-8DC5-6A80A8332E50}"/>
              </a:ext>
            </a:extLst>
          </p:cNvPr>
          <p:cNvGrpSpPr/>
          <p:nvPr/>
        </p:nvGrpSpPr>
        <p:grpSpPr>
          <a:xfrm>
            <a:off x="9279415" y="3554360"/>
            <a:ext cx="2720855" cy="870155"/>
            <a:chOff x="9338410" y="1828799"/>
            <a:chExt cx="2489796" cy="870155"/>
          </a:xfrm>
        </p:grpSpPr>
        <p:sp>
          <p:nvSpPr>
            <p:cNvPr id="5" name="TextBox 4"/>
            <p:cNvSpPr txBox="1"/>
            <p:nvPr/>
          </p:nvSpPr>
          <p:spPr>
            <a:xfrm>
              <a:off x="9338410" y="1954413"/>
              <a:ext cx="24897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স্থলভাগ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F62AE330-2EE7-4F1D-A255-FFA4419A862B}"/>
                </a:ext>
              </a:extLst>
            </p:cNvPr>
            <p:cNvSpPr/>
            <p:nvPr/>
          </p:nvSpPr>
          <p:spPr>
            <a:xfrm>
              <a:off x="10795820" y="1828799"/>
              <a:ext cx="958645" cy="870155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DF8D991-BEB7-4F9D-B318-6DBAB7ABB542}"/>
              </a:ext>
            </a:extLst>
          </p:cNvPr>
          <p:cNvSpPr/>
          <p:nvPr/>
        </p:nvSpPr>
        <p:spPr>
          <a:xfrm>
            <a:off x="5235677" y="1784555"/>
            <a:ext cx="811162" cy="589935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46F11DD-C3EC-480C-A058-17C923AE59D7}"/>
              </a:ext>
            </a:extLst>
          </p:cNvPr>
          <p:cNvSpPr/>
          <p:nvPr/>
        </p:nvSpPr>
        <p:spPr>
          <a:xfrm>
            <a:off x="4277032" y="3642852"/>
            <a:ext cx="663678" cy="42770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443205"/>
            <a:ext cx="11547987" cy="4738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419" y="5678129"/>
            <a:ext cx="62238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92" y="1946788"/>
            <a:ext cx="4462369" cy="29837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4" y="2005781"/>
            <a:ext cx="5515897" cy="31042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034927" y="5242747"/>
            <a:ext cx="1062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পান্ডা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4128" y="5250344"/>
            <a:ext cx="1295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3552" y="307462"/>
            <a:ext cx="6082629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মহাদেশের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89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290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152</cp:revision>
  <dcterms:created xsi:type="dcterms:W3CDTF">2018-04-14T05:56:23Z</dcterms:created>
  <dcterms:modified xsi:type="dcterms:W3CDTF">2021-02-23T20:19:33Z</dcterms:modified>
</cp:coreProperties>
</file>