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81" r:id="rId2"/>
    <p:sldId id="259" r:id="rId3"/>
    <p:sldId id="282" r:id="rId4"/>
    <p:sldId id="260" r:id="rId5"/>
    <p:sldId id="261" r:id="rId6"/>
    <p:sldId id="284" r:id="rId7"/>
    <p:sldId id="286" r:id="rId8"/>
    <p:sldId id="283" r:id="rId9"/>
    <p:sldId id="285" r:id="rId10"/>
    <p:sldId id="264" r:id="rId11"/>
    <p:sldId id="265" r:id="rId12"/>
    <p:sldId id="271" r:id="rId13"/>
    <p:sldId id="266" r:id="rId14"/>
    <p:sldId id="280" r:id="rId15"/>
    <p:sldId id="267" r:id="rId16"/>
    <p:sldId id="287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15808"/>
    <a:srgbClr val="4842CA"/>
    <a:srgbClr val="AF1B5E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8029" autoAdjust="0"/>
  </p:normalViewPr>
  <p:slideViewPr>
    <p:cSldViewPr>
      <p:cViewPr>
        <p:scale>
          <a:sx n="69" d="100"/>
          <a:sy n="69" d="100"/>
        </p:scale>
        <p:origin x="-1416" y="-1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E97CE5-7C31-4E6E-BE78-95617D8A8EAE}" type="datetimeFigureOut">
              <a:rPr lang="en-US" smtClean="0"/>
              <a:pPr/>
              <a:t>5/1/2019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369FFE-7952-47E1-B982-2881475F25B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5867DB-09BD-4DB2-AF08-7633C0F911ED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gif"/><Relationship Id="rId3" Type="http://schemas.openxmlformats.org/officeDocument/2006/relationships/image" Target="../media/image7.jpeg"/><Relationship Id="rId7" Type="http://schemas.openxmlformats.org/officeDocument/2006/relationships/image" Target="../media/image10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jpeg"/><Relationship Id="rId5" Type="http://schemas.openxmlformats.org/officeDocument/2006/relationships/image" Target="../media/image3.jpeg"/><Relationship Id="rId4" Type="http://schemas.openxmlformats.org/officeDocument/2006/relationships/image" Target="../media/image8.jpeg"/><Relationship Id="rId9" Type="http://schemas.openxmlformats.org/officeDocument/2006/relationships/image" Target="../media/image12.gi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--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762000" y="1981200"/>
            <a:ext cx="4191000" cy="762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 rot="5400000">
            <a:off x="5465062" y="2383538"/>
            <a:ext cx="2709672" cy="76197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 rot="5400000" flipV="1">
            <a:off x="4322066" y="2383536"/>
            <a:ext cx="2709672" cy="76201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28600" y="4953000"/>
            <a:ext cx="8229600" cy="15240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দুইটি</a:t>
            </a:r>
            <a:r>
              <a:rPr lang="en-US" sz="4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সমান</a:t>
            </a:r>
            <a:r>
              <a:rPr lang="en-US" sz="4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4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দুইটি</a:t>
            </a:r>
            <a:r>
              <a:rPr lang="en-US" sz="4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অসমান</a:t>
            </a:r>
            <a:r>
              <a:rPr lang="en-US" sz="4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বাহু</a:t>
            </a:r>
            <a:endParaRPr lang="en-US" sz="4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62000" y="1524000"/>
            <a:ext cx="4191000" cy="762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Callout 8"/>
          <p:cNvSpPr/>
          <p:nvPr/>
        </p:nvSpPr>
        <p:spPr>
          <a:xfrm>
            <a:off x="1676400" y="3657600"/>
            <a:ext cx="3352800" cy="1143000"/>
          </a:xfrm>
          <a:prstGeom prst="wedgeEllipseCallout">
            <a:avLst/>
          </a:prstGeom>
          <a:solidFill>
            <a:srgbClr val="41580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600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আয়ত</a:t>
            </a:r>
            <a:r>
              <a:rPr lang="bn-IN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6" grpId="0" animBg="1"/>
      <p:bldP spid="7" grpId="0" animBg="1"/>
      <p:bldP spid="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762000"/>
            <a:ext cx="4800600" cy="2438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ound Single Corner Rectangle 2"/>
          <p:cNvSpPr/>
          <p:nvPr/>
        </p:nvSpPr>
        <p:spPr>
          <a:xfrm>
            <a:off x="304800" y="4267200"/>
            <a:ext cx="4876800" cy="1219200"/>
          </a:xfrm>
          <a:prstGeom prst="round1Rect">
            <a:avLst/>
          </a:prstGeom>
          <a:solidFill>
            <a:schemeClr val="accent3">
              <a:lumMod val="50000"/>
            </a:schemeClr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 err="1" smtClean="0">
                <a:solidFill>
                  <a:srgbClr val="FFFF00"/>
                </a:solidFill>
              </a:rPr>
              <a:t>আয়ত</a:t>
            </a:r>
            <a:endParaRPr lang="en-US" sz="6600" dirty="0">
              <a:solidFill>
                <a:srgbClr val="FFFF00"/>
              </a:solidFill>
            </a:endParaRPr>
          </a:p>
        </p:txBody>
      </p:sp>
      <p:sp>
        <p:nvSpPr>
          <p:cNvPr id="4" name="Down Arrow 3"/>
          <p:cNvSpPr/>
          <p:nvPr/>
        </p:nvSpPr>
        <p:spPr>
          <a:xfrm>
            <a:off x="2514600" y="3352800"/>
            <a:ext cx="228600" cy="762000"/>
          </a:xfrm>
          <a:prstGeom prst="downArrow">
            <a:avLst/>
          </a:prstGeom>
          <a:solidFill>
            <a:srgbClr val="41580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019800" y="685800"/>
            <a:ext cx="2743200" cy="25146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 Single Corner Rectangle 5"/>
          <p:cNvSpPr/>
          <p:nvPr/>
        </p:nvSpPr>
        <p:spPr>
          <a:xfrm>
            <a:off x="6019800" y="4267200"/>
            <a:ext cx="2743200" cy="1219200"/>
          </a:xfrm>
          <a:prstGeom prst="round1Rect">
            <a:avLst/>
          </a:prstGeom>
          <a:solidFill>
            <a:schemeClr val="accent3">
              <a:lumMod val="50000"/>
            </a:schemeClr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600" dirty="0" smtClean="0">
                <a:solidFill>
                  <a:srgbClr val="FFFF00"/>
                </a:solidFill>
              </a:rPr>
              <a:t>বর্গ </a:t>
            </a:r>
            <a:endParaRPr lang="en-US" sz="6600" dirty="0">
              <a:solidFill>
                <a:srgbClr val="FFFF00"/>
              </a:solidFill>
            </a:endParaRPr>
          </a:p>
        </p:txBody>
      </p:sp>
      <p:sp>
        <p:nvSpPr>
          <p:cNvPr id="7" name="Down Arrow 6"/>
          <p:cNvSpPr/>
          <p:nvPr/>
        </p:nvSpPr>
        <p:spPr>
          <a:xfrm>
            <a:off x="7315200" y="3352800"/>
            <a:ext cx="228600" cy="762000"/>
          </a:xfrm>
          <a:prstGeom prst="downArrow">
            <a:avLst/>
          </a:prstGeom>
          <a:solidFill>
            <a:srgbClr val="41580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52400" y="1066800"/>
            <a:ext cx="1371600" cy="838200"/>
          </a:xfrm>
          <a:prstGeom prst="rect">
            <a:avLst/>
          </a:prstGeom>
          <a:solidFill>
            <a:srgbClr val="7030A0"/>
          </a:solidFill>
          <a:ln w="571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6629400" y="990600"/>
            <a:ext cx="1219200" cy="990600"/>
          </a:xfrm>
          <a:prstGeom prst="rect">
            <a:avLst/>
          </a:prstGeom>
          <a:solidFill>
            <a:schemeClr val="accent4">
              <a:lumMod val="75000"/>
            </a:schemeClr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 rot="16200000">
            <a:off x="5105400" y="1295400"/>
            <a:ext cx="1752600" cy="99060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190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 rot="5400000">
            <a:off x="1638300" y="1028700"/>
            <a:ext cx="1066800" cy="990600"/>
          </a:xfrm>
          <a:prstGeom prst="rect">
            <a:avLst/>
          </a:prstGeom>
          <a:solidFill>
            <a:srgbClr val="FFFF00"/>
          </a:solidFill>
          <a:ln w="28575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 Single Corner Rectangle 6"/>
          <p:cNvSpPr/>
          <p:nvPr/>
        </p:nvSpPr>
        <p:spPr>
          <a:xfrm>
            <a:off x="381000" y="5257800"/>
            <a:ext cx="3810000" cy="838200"/>
          </a:xfrm>
          <a:prstGeom prst="round1Rect">
            <a:avLst/>
          </a:prstGeom>
          <a:solidFill>
            <a:srgbClr val="00B050"/>
          </a:solidFill>
          <a:ln w="28575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আয়ত</a:t>
            </a:r>
            <a:r>
              <a:rPr lang="en-US" sz="4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সনা</a:t>
            </a:r>
            <a:r>
              <a:rPr lang="bn-IN" sz="4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ক্ত </a:t>
            </a:r>
            <a:r>
              <a:rPr lang="en-US" sz="48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কর</a:t>
            </a:r>
            <a:r>
              <a:rPr lang="en-US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Isosceles Triangle 7"/>
          <p:cNvSpPr/>
          <p:nvPr/>
        </p:nvSpPr>
        <p:spPr>
          <a:xfrm>
            <a:off x="2819400" y="914400"/>
            <a:ext cx="1219200" cy="990600"/>
          </a:xfrm>
          <a:prstGeom prst="triangle">
            <a:avLst/>
          </a:prstGeom>
          <a:solidFill>
            <a:srgbClr val="AF1B5E"/>
          </a:solidFill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276600" y="76200"/>
            <a:ext cx="2819400" cy="5334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দলগত কাজ </a:t>
            </a:r>
            <a:endParaRPr lang="en-US" sz="4000" dirty="0">
              <a:solidFill>
                <a:srgbClr val="FFC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Oval 9"/>
          <p:cNvSpPr/>
          <p:nvPr/>
        </p:nvSpPr>
        <p:spPr>
          <a:xfrm>
            <a:off x="7924800" y="762000"/>
            <a:ext cx="990600" cy="1295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38200" y="4038600"/>
            <a:ext cx="2438400" cy="533400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4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শাপলা </a:t>
            </a:r>
            <a:endParaRPr lang="en-US" sz="4400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Down Arrow 11"/>
          <p:cNvSpPr/>
          <p:nvPr/>
        </p:nvSpPr>
        <p:spPr>
          <a:xfrm>
            <a:off x="1905000" y="4648200"/>
            <a:ext cx="304800" cy="533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5943600" y="4038600"/>
            <a:ext cx="2438400" cy="533400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4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গোলাপ  </a:t>
            </a:r>
            <a:endParaRPr lang="en-US" sz="4400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Round Single Corner Rectangle 13"/>
          <p:cNvSpPr/>
          <p:nvPr/>
        </p:nvSpPr>
        <p:spPr>
          <a:xfrm>
            <a:off x="5181600" y="5257800"/>
            <a:ext cx="3810000" cy="838200"/>
          </a:xfrm>
          <a:prstGeom prst="round1Rect">
            <a:avLst/>
          </a:prstGeom>
          <a:solidFill>
            <a:srgbClr val="00B050"/>
          </a:solidFill>
          <a:ln w="28575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বর্গ </a:t>
            </a:r>
            <a:r>
              <a:rPr lang="en-US" sz="48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সনা</a:t>
            </a:r>
            <a:r>
              <a:rPr lang="bn-IN" sz="4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ক্ত </a:t>
            </a:r>
            <a:r>
              <a:rPr lang="en-US" sz="48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কর</a:t>
            </a:r>
            <a:r>
              <a:rPr lang="en-US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Down Arrow 14"/>
          <p:cNvSpPr/>
          <p:nvPr/>
        </p:nvSpPr>
        <p:spPr>
          <a:xfrm>
            <a:off x="7010400" y="4648200"/>
            <a:ext cx="304800" cy="533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Double Wave 15"/>
          <p:cNvSpPr/>
          <p:nvPr/>
        </p:nvSpPr>
        <p:spPr>
          <a:xfrm>
            <a:off x="4114800" y="990600"/>
            <a:ext cx="1295400" cy="990600"/>
          </a:xfrm>
          <a:prstGeom prst="doubleWave">
            <a:avLst/>
          </a:prstGeom>
          <a:solidFill>
            <a:srgbClr val="00206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7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8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4" grpId="0" animBg="1"/>
      <p:bldP spid="5" grpId="0" animBg="1"/>
      <p:bldP spid="6" grpId="0" animBg="1"/>
      <p:bldP spid="7" grpId="0" animBg="1"/>
      <p:bldP spid="8" grpId="0" animBg="1"/>
      <p:bldP spid="8" grpId="1" animBg="1"/>
      <p:bldP spid="1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rizontal Scroll 1"/>
          <p:cNvSpPr/>
          <p:nvPr/>
        </p:nvSpPr>
        <p:spPr>
          <a:xfrm>
            <a:off x="2743200" y="228600"/>
            <a:ext cx="3886200" cy="1371600"/>
          </a:xfrm>
          <a:prstGeom prst="horizontalScroll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4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একক অনুশীলন </a:t>
            </a:r>
            <a:r>
              <a:rPr lang="en-US" sz="44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44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4400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38200" y="2895600"/>
            <a:ext cx="7620000" cy="1981200"/>
          </a:xfrm>
          <a:prstGeom prst="rect">
            <a:avLst/>
          </a:prstGeom>
          <a:ln w="76200"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rgbClr val="002060"/>
                </a:solidFill>
              </a:rPr>
              <a:t> </a:t>
            </a:r>
            <a:r>
              <a:rPr lang="en-US" sz="6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চারটি</a:t>
            </a:r>
            <a:r>
              <a:rPr lang="en-US" sz="6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বাহ</a:t>
            </a:r>
            <a:r>
              <a:rPr lang="en-US" sz="6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দিয়ে</a:t>
            </a:r>
            <a:r>
              <a:rPr lang="en-US" sz="6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আয়ত</a:t>
            </a:r>
            <a:r>
              <a:rPr lang="en-US" sz="6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আঁক</a:t>
            </a:r>
            <a:r>
              <a:rPr lang="en-US" sz="6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 </a:t>
            </a:r>
            <a:endParaRPr lang="en-US" sz="60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2057400"/>
            <a:ext cx="4876800" cy="2438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6248400" y="2057400"/>
            <a:ext cx="2514600" cy="2438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/>
          <p:cNvCxnSpPr/>
          <p:nvPr/>
        </p:nvCxnSpPr>
        <p:spPr>
          <a:xfrm rot="5400000">
            <a:off x="2667000" y="1828800"/>
            <a:ext cx="533400" cy="38100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rot="5400000">
            <a:off x="2819400" y="1828800"/>
            <a:ext cx="533400" cy="38100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rot="5400000">
            <a:off x="2514600" y="4343400"/>
            <a:ext cx="533400" cy="38100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5400000">
            <a:off x="2667000" y="4343400"/>
            <a:ext cx="533400" cy="38100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10800000" flipV="1">
            <a:off x="304800" y="2895600"/>
            <a:ext cx="457200" cy="381000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rot="10800000" flipV="1">
            <a:off x="381000" y="3048000"/>
            <a:ext cx="457200" cy="381000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rot="10800000" flipV="1">
            <a:off x="5105400" y="3048000"/>
            <a:ext cx="457200" cy="381000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10800000" flipV="1">
            <a:off x="5181600" y="3200400"/>
            <a:ext cx="457200" cy="381000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5400000">
            <a:off x="7505700" y="1943100"/>
            <a:ext cx="381000" cy="304800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5400000">
            <a:off x="7353300" y="1866900"/>
            <a:ext cx="381000" cy="304800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rot="5400000">
            <a:off x="7505700" y="4381500"/>
            <a:ext cx="381000" cy="304800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rot="5400000">
            <a:off x="7353300" y="4305300"/>
            <a:ext cx="381000" cy="304800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rot="5400000">
            <a:off x="6134100" y="2933700"/>
            <a:ext cx="381000" cy="304800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rot="5400000">
            <a:off x="5981700" y="2857500"/>
            <a:ext cx="381000" cy="304800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rot="5400000">
            <a:off x="8648700" y="2933700"/>
            <a:ext cx="381000" cy="304800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rot="5400000">
            <a:off x="8496300" y="2857500"/>
            <a:ext cx="381000" cy="304800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Arc 29"/>
          <p:cNvSpPr/>
          <p:nvPr/>
        </p:nvSpPr>
        <p:spPr>
          <a:xfrm>
            <a:off x="0" y="3962400"/>
            <a:ext cx="1066800" cy="1066800"/>
          </a:xfrm>
          <a:prstGeom prst="arc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Arc 30"/>
          <p:cNvSpPr/>
          <p:nvPr/>
        </p:nvSpPr>
        <p:spPr>
          <a:xfrm>
            <a:off x="5715000" y="3962400"/>
            <a:ext cx="1066800" cy="1066800"/>
          </a:xfrm>
          <a:prstGeom prst="arc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31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ross 1"/>
          <p:cNvSpPr/>
          <p:nvPr/>
        </p:nvSpPr>
        <p:spPr>
          <a:xfrm>
            <a:off x="2971800" y="381000"/>
            <a:ext cx="2971800" cy="914400"/>
          </a:xfrm>
          <a:prstGeom prst="plus">
            <a:avLst/>
          </a:prstGeom>
          <a:noFill/>
          <a:ln w="762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মূ্লায়ন</a:t>
            </a:r>
            <a:endParaRPr lang="en-US" sz="44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57200" y="1752600"/>
            <a:ext cx="8382000" cy="4343400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6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১। চতুর্ভূজে  কয়টি বাহু থাকে ? </a:t>
            </a:r>
          </a:p>
          <a:p>
            <a:r>
              <a:rPr lang="bn-IN" sz="6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২। আয়ত কী ? </a:t>
            </a:r>
          </a:p>
          <a:p>
            <a:r>
              <a:rPr lang="bn-IN" sz="6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৩। বর্গ কী ? </a:t>
            </a:r>
            <a:endParaRPr lang="en-US" sz="60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lowchart: Decision 10"/>
          <p:cNvSpPr/>
          <p:nvPr/>
        </p:nvSpPr>
        <p:spPr>
          <a:xfrm rot="1905246">
            <a:off x="5314375" y="1236360"/>
            <a:ext cx="2046292" cy="1376181"/>
          </a:xfrm>
          <a:prstGeom prst="flowChartDecision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lowchart: Decision 11"/>
          <p:cNvSpPr/>
          <p:nvPr/>
        </p:nvSpPr>
        <p:spPr>
          <a:xfrm rot="1905246">
            <a:off x="5873617" y="2531760"/>
            <a:ext cx="2046292" cy="1376181"/>
          </a:xfrm>
          <a:prstGeom prst="flowChartDecision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lowchart: Decision 13"/>
          <p:cNvSpPr/>
          <p:nvPr/>
        </p:nvSpPr>
        <p:spPr>
          <a:xfrm rot="1905246">
            <a:off x="6483217" y="3827160"/>
            <a:ext cx="2046292" cy="1376181"/>
          </a:xfrm>
          <a:prstGeom prst="flowChartDecision">
            <a:avLst/>
          </a:prstGeom>
          <a:blipFill>
            <a:blip r:embed="rId5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lowchart: Decision 12"/>
          <p:cNvSpPr/>
          <p:nvPr/>
        </p:nvSpPr>
        <p:spPr>
          <a:xfrm rot="1905246">
            <a:off x="7092817" y="5122560"/>
            <a:ext cx="2046292" cy="1376181"/>
          </a:xfrm>
          <a:prstGeom prst="flowChartDecision">
            <a:avLst/>
          </a:prstGeom>
          <a:blipFill>
            <a:blip r:embed="rId6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ounded Rectangle 1"/>
          <p:cNvSpPr/>
          <p:nvPr/>
        </p:nvSpPr>
        <p:spPr>
          <a:xfrm>
            <a:off x="0" y="0"/>
            <a:ext cx="9144000" cy="76200"/>
          </a:xfrm>
          <a:prstGeom prst="roundRect">
            <a:avLst/>
          </a:prstGeom>
          <a:gradFill flip="none" rotWithShape="1">
            <a:gsLst>
              <a:gs pos="0">
                <a:srgbClr val="4207E7"/>
              </a:gs>
              <a:gs pos="21001">
                <a:srgbClr val="0819FB"/>
              </a:gs>
              <a:gs pos="35001">
                <a:srgbClr val="1A8D48"/>
              </a:gs>
              <a:gs pos="52000">
                <a:srgbClr val="FFFF00"/>
              </a:gs>
              <a:gs pos="73000">
                <a:srgbClr val="EE3F17"/>
              </a:gs>
              <a:gs pos="88000">
                <a:srgbClr val="E81766"/>
              </a:gs>
              <a:gs pos="100000">
                <a:srgbClr val="A603AB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ounded Rectangle 2"/>
          <p:cNvSpPr/>
          <p:nvPr/>
        </p:nvSpPr>
        <p:spPr>
          <a:xfrm>
            <a:off x="0" y="6781800"/>
            <a:ext cx="9144000" cy="76200"/>
          </a:xfrm>
          <a:prstGeom prst="roundRect">
            <a:avLst/>
          </a:prstGeom>
          <a:gradFill flip="none" rotWithShape="1">
            <a:gsLst>
              <a:gs pos="0">
                <a:srgbClr val="4207E7"/>
              </a:gs>
              <a:gs pos="21001">
                <a:srgbClr val="0819FB"/>
              </a:gs>
              <a:gs pos="35001">
                <a:srgbClr val="1A8D48"/>
              </a:gs>
              <a:gs pos="52000">
                <a:srgbClr val="FFFF00"/>
              </a:gs>
              <a:gs pos="73000">
                <a:srgbClr val="EE3F17"/>
              </a:gs>
              <a:gs pos="88000">
                <a:srgbClr val="E81766"/>
              </a:gs>
              <a:gs pos="100000">
                <a:srgbClr val="A603AB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ounded Rectangle 3"/>
          <p:cNvSpPr/>
          <p:nvPr/>
        </p:nvSpPr>
        <p:spPr>
          <a:xfrm rot="5400000" flipV="1">
            <a:off x="-3352799" y="3352798"/>
            <a:ext cx="6858002" cy="152401"/>
          </a:xfrm>
          <a:prstGeom prst="roundRect">
            <a:avLst/>
          </a:prstGeom>
          <a:gradFill flip="none" rotWithShape="1">
            <a:gsLst>
              <a:gs pos="0">
                <a:srgbClr val="4207E7"/>
              </a:gs>
              <a:gs pos="21001">
                <a:srgbClr val="0819FB"/>
              </a:gs>
              <a:gs pos="35001">
                <a:srgbClr val="1A8D48"/>
              </a:gs>
              <a:gs pos="52000">
                <a:srgbClr val="FFFF00"/>
              </a:gs>
              <a:gs pos="73000">
                <a:srgbClr val="EE3F17"/>
              </a:gs>
              <a:gs pos="88000">
                <a:srgbClr val="E81766"/>
              </a:gs>
              <a:gs pos="100000">
                <a:srgbClr val="A603AB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ounded Rectangle 4"/>
          <p:cNvSpPr/>
          <p:nvPr/>
        </p:nvSpPr>
        <p:spPr>
          <a:xfrm rot="16200000">
            <a:off x="5715000" y="3352800"/>
            <a:ext cx="6705600" cy="152400"/>
          </a:xfrm>
          <a:prstGeom prst="roundRect">
            <a:avLst/>
          </a:prstGeom>
          <a:gradFill flip="none" rotWithShape="1">
            <a:gsLst>
              <a:gs pos="0">
                <a:srgbClr val="4207E7"/>
              </a:gs>
              <a:gs pos="21001">
                <a:srgbClr val="0819FB"/>
              </a:gs>
              <a:gs pos="35001">
                <a:srgbClr val="1A8D48"/>
              </a:gs>
              <a:gs pos="52000">
                <a:srgbClr val="FFFF00"/>
              </a:gs>
              <a:gs pos="73000">
                <a:srgbClr val="EE3F17"/>
              </a:gs>
              <a:gs pos="88000">
                <a:srgbClr val="E81766"/>
              </a:gs>
              <a:gs pos="100000">
                <a:srgbClr val="A603AB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524000" y="464403"/>
            <a:ext cx="6858000" cy="983397"/>
          </a:xfrm>
          <a:prstGeom prst="rect">
            <a:avLst/>
          </a:prstGeom>
          <a:noFill/>
        </p:spPr>
        <p:txBody>
          <a:bodyPr wrap="square" rtlCol="0">
            <a:prstTxWarp prst="textWave2">
              <a:avLst>
                <a:gd name="adj1" fmla="val 20000"/>
                <a:gd name="adj2" fmla="val -51"/>
              </a:avLst>
            </a:prstTxWarp>
            <a:spAutoFit/>
          </a:bodyPr>
          <a:lstStyle/>
          <a:p>
            <a:pPr algn="ctr"/>
            <a:r>
              <a:rPr lang="bn-BD" sz="4800" b="1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সবাই ভাল থেকো </a:t>
            </a:r>
            <a:endParaRPr lang="en-US" sz="4800" b="1" dirty="0">
              <a:solidFill>
                <a:srgbClr val="0000FF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486400" y="1295400"/>
            <a:ext cx="16002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88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ধ</a:t>
            </a:r>
            <a:endParaRPr lang="en-US" sz="8800" b="1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172200" y="2590800"/>
            <a:ext cx="1524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88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ন্য </a:t>
            </a:r>
            <a:endParaRPr lang="en-US" sz="8800" b="1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629400" y="3886200"/>
            <a:ext cx="16764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88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বা  </a:t>
            </a:r>
            <a:endParaRPr lang="en-US" sz="88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467600" y="5181600"/>
            <a:ext cx="12192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8800" b="1" dirty="0" smtClean="0">
                <a:latin typeface="NikoshBAN" pitchFamily="2" charset="0"/>
                <a:cs typeface="NikoshBAN" pitchFamily="2" charset="0"/>
              </a:rPr>
              <a:t>দ  </a:t>
            </a:r>
            <a:endParaRPr lang="en-US" sz="8800" b="1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27" name="Picture 3" descr="F:\ATAUR PICTUR\PICTURE\FLOWERS GIF\8748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28600" y="4171950"/>
            <a:ext cx="1905000" cy="2609850"/>
          </a:xfrm>
          <a:prstGeom prst="rect">
            <a:avLst/>
          </a:prstGeom>
          <a:noFill/>
        </p:spPr>
      </p:pic>
      <p:pic>
        <p:nvPicPr>
          <p:cNvPr id="1028" name="Picture 4" descr="F:\ATAUR PICTUR\PICTURE\ANIMETED ICON\t5438.gif"/>
          <p:cNvPicPr>
            <a:picLocks noChangeAspect="1" noChangeArrowheads="1" noCrop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124200" y="3200400"/>
            <a:ext cx="2819400" cy="2209800"/>
          </a:xfrm>
          <a:prstGeom prst="rect">
            <a:avLst/>
          </a:prstGeom>
          <a:noFill/>
        </p:spPr>
      </p:pic>
      <p:pic>
        <p:nvPicPr>
          <p:cNvPr id="1029" name="Picture 5" descr="F:\ATAUR PICTUR\PICTURE\FUNNY ICON\tweety.gif"/>
          <p:cNvPicPr>
            <a:picLocks noChangeAspect="1" noChangeArrowheads="1" noCrop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1057275" y="1655115"/>
            <a:ext cx="1914525" cy="1621485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par>
              <p:cTn id="2"/>
            </p:par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9000" b="-2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evel 1"/>
          <p:cNvSpPr/>
          <p:nvPr/>
        </p:nvSpPr>
        <p:spPr>
          <a:xfrm rot="6853672" flipV="1">
            <a:off x="5916109" y="3315254"/>
            <a:ext cx="3200400" cy="45719"/>
          </a:xfrm>
          <a:prstGeom prst="bevel">
            <a:avLst/>
          </a:prstGeom>
          <a:solidFill>
            <a:srgbClr val="AF1B5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Bevel 3"/>
          <p:cNvSpPr/>
          <p:nvPr/>
        </p:nvSpPr>
        <p:spPr>
          <a:xfrm rot="10800000">
            <a:off x="762000" y="5029200"/>
            <a:ext cx="3657600" cy="91438"/>
          </a:xfrm>
          <a:prstGeom prst="bevel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endParaRPr lang="en-US" dirty="0"/>
          </a:p>
        </p:txBody>
      </p:sp>
      <p:sp>
        <p:nvSpPr>
          <p:cNvPr id="5" name="Bevel 4"/>
          <p:cNvSpPr/>
          <p:nvPr/>
        </p:nvSpPr>
        <p:spPr>
          <a:xfrm rot="10800000" flipV="1">
            <a:off x="762000" y="3429000"/>
            <a:ext cx="3657600" cy="76200"/>
          </a:xfrm>
          <a:prstGeom prst="bevel">
            <a:avLst/>
          </a:prstGeom>
          <a:solidFill>
            <a:schemeClr val="tx1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Bevel 6"/>
          <p:cNvSpPr/>
          <p:nvPr/>
        </p:nvSpPr>
        <p:spPr>
          <a:xfrm rot="17654038" flipV="1">
            <a:off x="4868669" y="3198309"/>
            <a:ext cx="3200400" cy="45719"/>
          </a:xfrm>
          <a:prstGeom prst="bevel">
            <a:avLst/>
          </a:prstGeom>
          <a:solidFill>
            <a:schemeClr val="tx1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2819400" y="5638800"/>
            <a:ext cx="4191000" cy="914400"/>
          </a:xfrm>
          <a:prstGeom prst="rect">
            <a:avLst/>
          </a:prstGeom>
          <a:solidFill>
            <a:srgbClr val="00B050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বাহুর</a:t>
            </a:r>
            <a:r>
              <a:rPr lang="en-US" sz="60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সংখ্যা</a:t>
            </a:r>
            <a:endParaRPr lang="en-US" sz="60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  <p:bldP spid="7" grpId="0" animBg="1"/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57200" y="2438400"/>
            <a:ext cx="76200" cy="31242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5638800" y="685800"/>
            <a:ext cx="3124200" cy="762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5638800" y="1066800"/>
            <a:ext cx="3124200" cy="762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1295400" y="304800"/>
            <a:ext cx="2057400" cy="1066800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৪ টি বাহু </a:t>
            </a:r>
            <a:endParaRPr lang="en-US" sz="36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85800" y="2438400"/>
            <a:ext cx="76200" cy="31242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209800" y="6248400"/>
            <a:ext cx="2438400" cy="45720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আকৃতিটির নাম  কি?</a:t>
            </a:r>
            <a:endParaRPr lang="en-US" sz="2400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181600" y="6248400"/>
            <a:ext cx="2057400" cy="45720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চতুর্ভু</a:t>
            </a:r>
            <a:r>
              <a:rPr lang="bn-IN" sz="32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জ  </a:t>
            </a:r>
            <a:endParaRPr lang="en-US" sz="3200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4.44444E-6 L -0.29583 0.7166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8" y="35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1.11111E-6 L -0.29583 0.19445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8" y="9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2.22222E-6 L 0.24583 0.00556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3" y="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3.33333E-6 L 0.6125 0.00556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6" y="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7" grpId="0" animBg="1"/>
      <p:bldP spid="8" grpId="0" animBg="1"/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eft-Right Arrow 2"/>
          <p:cNvSpPr/>
          <p:nvPr/>
        </p:nvSpPr>
        <p:spPr>
          <a:xfrm>
            <a:off x="76200" y="914400"/>
            <a:ext cx="8991600" cy="4648200"/>
          </a:xfrm>
          <a:prstGeom prst="leftRightArrow">
            <a:avLst/>
          </a:prstGeom>
          <a:solidFill>
            <a:srgbClr val="00B050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6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চতুর্ভুজের</a:t>
            </a:r>
            <a:r>
              <a:rPr lang="en-US" sz="9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96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ধারণা</a:t>
            </a:r>
            <a:endParaRPr lang="en-US" sz="96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276600" y="228600"/>
            <a:ext cx="2819400" cy="8382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শিখনফল</a:t>
            </a:r>
            <a:r>
              <a:rPr lang="bn-IN" sz="32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endParaRPr lang="en-US" sz="3200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81000" y="1219200"/>
            <a:ext cx="8382000" cy="51816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২৯:১:১ </a:t>
            </a:r>
            <a:r>
              <a:rPr lang="en-US" sz="4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বিভি</a:t>
            </a:r>
            <a:r>
              <a:rPr lang="bn-IN" sz="4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ন্ন</a:t>
            </a:r>
            <a:r>
              <a:rPr lang="en-US" sz="4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আকৃতির</a:t>
            </a:r>
            <a:r>
              <a:rPr lang="en-US" sz="4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চতুভুজ</a:t>
            </a:r>
            <a:r>
              <a:rPr lang="en-US" sz="4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4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দেখে</a:t>
            </a:r>
            <a:r>
              <a:rPr lang="en-US" sz="4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আয়ত</a:t>
            </a:r>
            <a:r>
              <a:rPr lang="en-US" sz="4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ও ব</a:t>
            </a:r>
            <a:r>
              <a:rPr lang="bn-IN" sz="4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র্গ</a:t>
            </a:r>
            <a:r>
              <a:rPr lang="en-US" sz="4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সনা</a:t>
            </a:r>
            <a:r>
              <a:rPr lang="bn-IN" sz="4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ক্ত</a:t>
            </a:r>
            <a:r>
              <a:rPr lang="en-US" sz="4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4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bn-IN" sz="4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 </a:t>
            </a:r>
            <a:endParaRPr lang="en-US" sz="48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4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২৯:১:২ </a:t>
            </a:r>
            <a:r>
              <a:rPr lang="en-US" sz="4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আয়ত</a:t>
            </a:r>
            <a:r>
              <a:rPr lang="en-US" sz="4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ওব</a:t>
            </a:r>
            <a:r>
              <a:rPr lang="bn-IN" sz="4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র্গ</a:t>
            </a:r>
            <a:r>
              <a:rPr lang="en-US" sz="4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4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অংকন করতে</a:t>
            </a:r>
            <a:r>
              <a:rPr lang="en-US" sz="4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bn-IN" sz="4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  </a:t>
            </a:r>
            <a:endParaRPr lang="en-US" sz="4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09800" y="1143000"/>
            <a:ext cx="4876800" cy="1905000"/>
          </a:xfrm>
          <a:prstGeom prst="rect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905000" y="1143000"/>
            <a:ext cx="76200" cy="19050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7239000" y="1143000"/>
            <a:ext cx="76200" cy="19050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209800" y="3200400"/>
            <a:ext cx="4876800" cy="45719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209800" y="990600"/>
            <a:ext cx="4876800" cy="45719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Callout 6"/>
          <p:cNvSpPr/>
          <p:nvPr/>
        </p:nvSpPr>
        <p:spPr>
          <a:xfrm>
            <a:off x="4495800" y="152400"/>
            <a:ext cx="914400" cy="685800"/>
          </a:xfrm>
          <a:prstGeom prst="wedgeEllipseCallou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১</a:t>
            </a:r>
            <a:r>
              <a:rPr lang="bn-IN" dirty="0" smtClean="0"/>
              <a:t> </a:t>
            </a:r>
            <a:endParaRPr lang="en-US" dirty="0"/>
          </a:p>
        </p:txBody>
      </p:sp>
      <p:sp>
        <p:nvSpPr>
          <p:cNvPr id="8" name="Oval Callout 7"/>
          <p:cNvSpPr/>
          <p:nvPr/>
        </p:nvSpPr>
        <p:spPr>
          <a:xfrm rot="4665579">
            <a:off x="7524523" y="1523215"/>
            <a:ext cx="838200" cy="804996"/>
          </a:xfrm>
          <a:prstGeom prst="wedgeEllipseCallou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২ </a:t>
            </a:r>
            <a:r>
              <a:rPr lang="bn-IN" dirty="0" smtClean="0"/>
              <a:t> </a:t>
            </a:r>
            <a:endParaRPr lang="en-US" dirty="0"/>
          </a:p>
        </p:txBody>
      </p:sp>
      <p:sp>
        <p:nvSpPr>
          <p:cNvPr id="11" name="Teardrop 10"/>
          <p:cNvSpPr/>
          <p:nvPr/>
        </p:nvSpPr>
        <p:spPr>
          <a:xfrm rot="20772348">
            <a:off x="4191000" y="3352800"/>
            <a:ext cx="762000" cy="685800"/>
          </a:xfrm>
          <a:prstGeom prst="teardrop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৩</a:t>
            </a:r>
            <a:r>
              <a:rPr lang="bn-IN" dirty="0" smtClean="0"/>
              <a:t> </a:t>
            </a:r>
            <a:endParaRPr lang="en-US" dirty="0"/>
          </a:p>
        </p:txBody>
      </p:sp>
      <p:sp>
        <p:nvSpPr>
          <p:cNvPr id="12" name="Teardrop 11"/>
          <p:cNvSpPr/>
          <p:nvPr/>
        </p:nvSpPr>
        <p:spPr>
          <a:xfrm rot="2349346">
            <a:off x="908971" y="2062154"/>
            <a:ext cx="762000" cy="685800"/>
          </a:xfrm>
          <a:prstGeom prst="teardrop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৪ </a:t>
            </a:r>
            <a:r>
              <a:rPr lang="bn-IN" dirty="0" smtClean="0"/>
              <a:t> 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381000" y="4572000"/>
            <a:ext cx="8458200" cy="16764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৪ টি বাহু দ্বারা সীমাবদ্ধ ক্ষেত্রকে  চতুর্ভূজ বলে  </a:t>
            </a:r>
            <a:endParaRPr lang="en-US" sz="48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1" grpId="0" animBg="1"/>
      <p:bldP spid="12" grpId="0" animBg="1"/>
      <p:bldP spid="1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1219200" y="5105400"/>
            <a:ext cx="6400800" cy="1219200"/>
          </a:xfrm>
          <a:prstGeom prst="roundRect">
            <a:avLst/>
          </a:prstGeom>
          <a:ln w="7620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rgbClr val="FFFF00"/>
                </a:solidFill>
              </a:rPr>
              <a:t>চতুর্ভূজের </a:t>
            </a:r>
            <a:r>
              <a:rPr lang="en-US" sz="4000" dirty="0" err="1" smtClean="0">
                <a:solidFill>
                  <a:srgbClr val="FFFF00"/>
                </a:solidFill>
              </a:rPr>
              <a:t>কোণ</a:t>
            </a:r>
            <a:r>
              <a:rPr lang="en-US" sz="4000" dirty="0" smtClean="0">
                <a:solidFill>
                  <a:srgbClr val="FFFF00"/>
                </a:solidFill>
              </a:rPr>
              <a:t> </a:t>
            </a:r>
            <a:r>
              <a:rPr lang="en-US" sz="4000" dirty="0" err="1" smtClean="0">
                <a:solidFill>
                  <a:srgbClr val="FFFF00"/>
                </a:solidFill>
              </a:rPr>
              <a:t>গুলো</a:t>
            </a:r>
            <a:r>
              <a:rPr lang="en-US" sz="4000" dirty="0" smtClean="0">
                <a:solidFill>
                  <a:srgbClr val="FFFF00"/>
                </a:solidFill>
              </a:rPr>
              <a:t> </a:t>
            </a:r>
            <a:r>
              <a:rPr lang="en-US" sz="4000" dirty="0" err="1" smtClean="0">
                <a:solidFill>
                  <a:srgbClr val="FFFF00"/>
                </a:solidFill>
              </a:rPr>
              <a:t>সমান</a:t>
            </a:r>
            <a:endParaRPr lang="en-US" sz="4000" dirty="0">
              <a:solidFill>
                <a:srgbClr val="FFFF00"/>
              </a:solidFill>
            </a:endParaRPr>
          </a:p>
        </p:txBody>
      </p:sp>
      <p:sp>
        <p:nvSpPr>
          <p:cNvPr id="8" name="Half Frame 7"/>
          <p:cNvSpPr/>
          <p:nvPr/>
        </p:nvSpPr>
        <p:spPr>
          <a:xfrm>
            <a:off x="1295400" y="76200"/>
            <a:ext cx="2133600" cy="2286000"/>
          </a:xfrm>
          <a:prstGeom prst="halfFram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Half Frame 8"/>
          <p:cNvSpPr/>
          <p:nvPr/>
        </p:nvSpPr>
        <p:spPr>
          <a:xfrm rot="5400000">
            <a:off x="5334000" y="0"/>
            <a:ext cx="2133600" cy="2286000"/>
          </a:xfrm>
          <a:prstGeom prst="halfFram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Half Frame 9"/>
          <p:cNvSpPr/>
          <p:nvPr/>
        </p:nvSpPr>
        <p:spPr>
          <a:xfrm rot="10800000">
            <a:off x="5410200" y="2438400"/>
            <a:ext cx="2133600" cy="2286000"/>
          </a:xfrm>
          <a:prstGeom prst="halfFram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Half Frame 10"/>
          <p:cNvSpPr/>
          <p:nvPr/>
        </p:nvSpPr>
        <p:spPr>
          <a:xfrm rot="16200000">
            <a:off x="1371601" y="2438401"/>
            <a:ext cx="2133600" cy="2286000"/>
          </a:xfrm>
          <a:prstGeom prst="halfFram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743200" y="152400"/>
            <a:ext cx="2514600" cy="76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2743200" y="533400"/>
            <a:ext cx="2514600" cy="76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 rot="16200000">
            <a:off x="-914399" y="2667000"/>
            <a:ext cx="2514600" cy="76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 rot="16200000">
            <a:off x="-533400" y="2667000"/>
            <a:ext cx="2514600" cy="76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905000" y="5638800"/>
            <a:ext cx="5334000" cy="9906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৪ টি সমান বাহু দ্বারা সীমাবদ্ধ </a:t>
            </a:r>
            <a:endParaRPr lang="en-US" sz="44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7162800" y="1447800"/>
            <a:ext cx="1752600" cy="18288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88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বর্গ</a:t>
            </a:r>
            <a:r>
              <a:rPr lang="bn-IN" dirty="0" smtClean="0"/>
              <a:t> </a:t>
            </a:r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112E-17 -3.33333E-6 L -0.00417 0.4944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" y="2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417 2.22222E-6 L 5.55112E-17 0.18333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" y="9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4.44444E-6 L 0.49583 0.00556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8" y="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93889E-18 -4.44444E-6 L 0.2625 0.00556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1" y="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09800" y="1143000"/>
            <a:ext cx="4876800" cy="1905000"/>
          </a:xfrm>
          <a:prstGeom prst="rect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905000" y="1143000"/>
            <a:ext cx="76200" cy="19050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7239000" y="1143000"/>
            <a:ext cx="76200" cy="19050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209800" y="3200400"/>
            <a:ext cx="4876800" cy="45719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209800" y="990600"/>
            <a:ext cx="4876800" cy="45719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Callout 6"/>
          <p:cNvSpPr/>
          <p:nvPr/>
        </p:nvSpPr>
        <p:spPr>
          <a:xfrm>
            <a:off x="4495800" y="152400"/>
            <a:ext cx="914400" cy="685800"/>
          </a:xfrm>
          <a:prstGeom prst="wedgeEllipseCallou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১</a:t>
            </a:r>
            <a:r>
              <a:rPr lang="bn-IN" dirty="0" smtClean="0"/>
              <a:t> </a:t>
            </a:r>
            <a:endParaRPr lang="en-US" dirty="0"/>
          </a:p>
        </p:txBody>
      </p:sp>
      <p:sp>
        <p:nvSpPr>
          <p:cNvPr id="8" name="Oval Callout 7"/>
          <p:cNvSpPr/>
          <p:nvPr/>
        </p:nvSpPr>
        <p:spPr>
          <a:xfrm rot="4665579">
            <a:off x="7524523" y="1523215"/>
            <a:ext cx="838200" cy="804996"/>
          </a:xfrm>
          <a:prstGeom prst="wedgeEllipseCallou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২ </a:t>
            </a:r>
            <a:r>
              <a:rPr lang="bn-IN" dirty="0" smtClean="0"/>
              <a:t> </a:t>
            </a:r>
            <a:endParaRPr lang="en-US" dirty="0"/>
          </a:p>
        </p:txBody>
      </p:sp>
      <p:sp>
        <p:nvSpPr>
          <p:cNvPr id="11" name="Teardrop 10"/>
          <p:cNvSpPr/>
          <p:nvPr/>
        </p:nvSpPr>
        <p:spPr>
          <a:xfrm rot="20772348">
            <a:off x="4191000" y="3352800"/>
            <a:ext cx="762000" cy="685800"/>
          </a:xfrm>
          <a:prstGeom prst="teardrop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২ </a:t>
            </a:r>
            <a:r>
              <a:rPr lang="bn-IN" dirty="0" smtClean="0"/>
              <a:t> </a:t>
            </a:r>
            <a:endParaRPr lang="en-US" dirty="0"/>
          </a:p>
        </p:txBody>
      </p:sp>
      <p:sp>
        <p:nvSpPr>
          <p:cNvPr id="12" name="Teardrop 11"/>
          <p:cNvSpPr/>
          <p:nvPr/>
        </p:nvSpPr>
        <p:spPr>
          <a:xfrm rot="2349346">
            <a:off x="908971" y="2062154"/>
            <a:ext cx="762000" cy="685800"/>
          </a:xfrm>
          <a:prstGeom prst="teardrop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১  </a:t>
            </a:r>
            <a:r>
              <a:rPr lang="bn-IN" dirty="0" smtClean="0"/>
              <a:t> 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295400" y="5867400"/>
            <a:ext cx="4191000" cy="76200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বিপুরীত বাহু দুটি সমান  </a:t>
            </a:r>
            <a:endParaRPr lang="en-US" sz="40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6096000" y="5105400"/>
            <a:ext cx="2971800" cy="1524000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dirty="0" smtClean="0">
                <a:solidFill>
                  <a:srgbClr val="FFFF00"/>
                </a:solidFill>
              </a:rPr>
              <a:t>আয়ত</a:t>
            </a:r>
            <a:r>
              <a:rPr lang="bn-IN" dirty="0" smtClean="0"/>
              <a:t> 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 rot="5400000">
            <a:off x="2057400" y="2590800"/>
            <a:ext cx="76200" cy="19050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5400000">
            <a:off x="2057400" y="3048000"/>
            <a:ext cx="76200" cy="19050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1143000" y="4419600"/>
            <a:ext cx="4876800" cy="45719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1143000" y="4907281"/>
            <a:ext cx="4876800" cy="45719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457200" y="3276600"/>
            <a:ext cx="457200" cy="457200"/>
          </a:xfrm>
          <a:prstGeom prst="ellipse">
            <a:avLst/>
          </a:prstGeom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১</a:t>
            </a:r>
            <a:r>
              <a:rPr lang="bn-IN" dirty="0" smtClean="0"/>
              <a:t> </a:t>
            </a:r>
            <a:endParaRPr lang="en-US" dirty="0"/>
          </a:p>
        </p:txBody>
      </p:sp>
      <p:sp>
        <p:nvSpPr>
          <p:cNvPr id="20" name="Oval 19"/>
          <p:cNvSpPr/>
          <p:nvPr/>
        </p:nvSpPr>
        <p:spPr>
          <a:xfrm>
            <a:off x="457200" y="3810000"/>
            <a:ext cx="457200" cy="457200"/>
          </a:xfrm>
          <a:prstGeom prst="ellipse">
            <a:avLst/>
          </a:prstGeom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২ </a:t>
            </a:r>
            <a:r>
              <a:rPr lang="bn-IN" dirty="0" smtClean="0"/>
              <a:t> </a:t>
            </a:r>
            <a:endParaRPr lang="en-US" dirty="0"/>
          </a:p>
        </p:txBody>
      </p:sp>
      <p:sp>
        <p:nvSpPr>
          <p:cNvPr id="21" name="Oval 20"/>
          <p:cNvSpPr/>
          <p:nvPr/>
        </p:nvSpPr>
        <p:spPr>
          <a:xfrm>
            <a:off x="457200" y="4267200"/>
            <a:ext cx="457200" cy="457200"/>
          </a:xfrm>
          <a:prstGeom prst="ellipse">
            <a:avLst/>
          </a:prstGeom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১</a:t>
            </a:r>
            <a:r>
              <a:rPr lang="bn-IN" dirty="0" smtClean="0"/>
              <a:t> </a:t>
            </a:r>
            <a:endParaRPr lang="en-US" dirty="0"/>
          </a:p>
        </p:txBody>
      </p:sp>
      <p:sp>
        <p:nvSpPr>
          <p:cNvPr id="22" name="Oval 21"/>
          <p:cNvSpPr/>
          <p:nvPr/>
        </p:nvSpPr>
        <p:spPr>
          <a:xfrm>
            <a:off x="457200" y="4724400"/>
            <a:ext cx="457200" cy="457200"/>
          </a:xfrm>
          <a:prstGeom prst="ellipse">
            <a:avLst/>
          </a:prstGeom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২ </a:t>
            </a:r>
            <a:r>
              <a:rPr lang="bn-IN" dirty="0" smtClean="0"/>
              <a:t> </a:t>
            </a:r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1" grpId="0" animBg="1"/>
      <p:bldP spid="12" grpId="0" animBg="1"/>
      <p:bldP spid="1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725</TotalTime>
  <Words>131</Words>
  <Application>Microsoft Office PowerPoint</Application>
  <PresentationFormat>On-screen Show (4:3)</PresentationFormat>
  <Paragraphs>48</Paragraphs>
  <Slides>16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basher</cp:lastModifiedBy>
  <cp:revision>117</cp:revision>
  <dcterms:created xsi:type="dcterms:W3CDTF">2006-08-16T00:00:00Z</dcterms:created>
  <dcterms:modified xsi:type="dcterms:W3CDTF">2019-05-01T14:30:45Z</dcterms:modified>
</cp:coreProperties>
</file>