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8" r:id="rId14"/>
    <p:sldId id="267" r:id="rId15"/>
    <p:sldId id="271" r:id="rId16"/>
    <p:sldId id="272" r:id="rId17"/>
    <p:sldId id="270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6D2590-65DB-4E2A-A4F8-C0EF63A66705}" type="doc">
      <dgm:prSet loTypeId="urn:microsoft.com/office/officeart/2009/3/layout/RandomtoResultProcess" loCatId="process" qsTypeId="urn:microsoft.com/office/officeart/2005/8/quickstyle/3d5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B8BDB377-4BB7-46A0-BC48-26E1B548CA00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805FF2D2-F4E9-430E-B71C-221D5B4C9CC8}" type="parTrans" cxnId="{63F0695B-2012-4211-8E3F-B71E070B3A6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3D08B9AF-4F47-490F-9C2D-F294CC84DB7F}" type="sibTrans" cxnId="{63F0695B-2012-4211-8E3F-B71E070B3A6D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D1508D8C-57A7-42C8-BE24-646AA2286A13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1ECF0328-A47F-4CD2-ABCC-FF86C5074169}" type="parTrans" cxnId="{08B24FF4-4499-45B4-91DB-DFF3FF8338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6177FA73-0013-4C2E-B691-0E9B1F3600F1}" type="sibTrans" cxnId="{08B24FF4-4499-45B4-91DB-DFF3FF83380E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995DF67C-F1E7-42C8-A6C9-09A96EEB5892}">
      <dgm:prSet phldrT="[Text]" custT="1"/>
      <dgm:spPr>
        <a:ln w="339725">
          <a:solidFill>
            <a:srgbClr val="FF0000"/>
          </a:solidFill>
        </a:ln>
      </dgm:spPr>
      <dgm:t>
        <a:bodyPr/>
        <a:lstStyle/>
        <a:p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8000" b="1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b="1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8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E9D961-DA98-40D3-B7F6-56A037D7CD62}" type="parTrans" cxnId="{F8C41E6B-D483-4565-9F98-D01215739C27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74FABC14-9A6F-4406-92DB-2FAE39119C25}" type="sibTrans" cxnId="{F8C41E6B-D483-4565-9F98-D01215739C27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C91CC1F7-33EC-4A14-8422-685C380B7709}">
      <dgm:prSet phldrT="[Text]"/>
      <dgm:spPr/>
      <dgm:t>
        <a:bodyPr/>
        <a:lstStyle/>
        <a:p>
          <a:endParaRPr lang="en-US" dirty="0">
            <a:solidFill>
              <a:srgbClr val="C00000"/>
            </a:solidFill>
          </a:endParaRPr>
        </a:p>
      </dgm:t>
    </dgm:pt>
    <dgm:pt modelId="{CE6A0212-5721-43D0-9F69-45D71C43CD57}" type="parTrans" cxnId="{69E44ECB-CAE4-4EFB-82E3-295454388270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DC5941D0-E875-4704-BC0B-C67E37554420}" type="sibTrans" cxnId="{69E44ECB-CAE4-4EFB-82E3-295454388270}">
      <dgm:prSet/>
      <dgm:spPr/>
      <dgm:t>
        <a:bodyPr/>
        <a:lstStyle/>
        <a:p>
          <a:endParaRPr lang="en-US">
            <a:solidFill>
              <a:srgbClr val="C00000"/>
            </a:solidFill>
          </a:endParaRPr>
        </a:p>
      </dgm:t>
    </dgm:pt>
    <dgm:pt modelId="{E30C893D-C7D6-4935-BDEF-A25186CC2F9A}" type="pres">
      <dgm:prSet presAssocID="{F76D2590-65DB-4E2A-A4F8-C0EF63A6670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FEF2279-5F06-42E9-BE50-6BA00B2296C7}" type="pres">
      <dgm:prSet presAssocID="{B8BDB377-4BB7-46A0-BC48-26E1B548CA00}" presName="chaos" presStyleCnt="0"/>
      <dgm:spPr/>
    </dgm:pt>
    <dgm:pt modelId="{C46CD41E-8E5F-4E60-B26B-437B8F95B992}" type="pres">
      <dgm:prSet presAssocID="{B8BDB377-4BB7-46A0-BC48-26E1B548CA00}" presName="parTx1" presStyleLbl="revTx" presStyleIdx="0" presStyleCnt="3"/>
      <dgm:spPr/>
      <dgm:t>
        <a:bodyPr/>
        <a:lstStyle/>
        <a:p>
          <a:endParaRPr lang="en-US"/>
        </a:p>
      </dgm:t>
    </dgm:pt>
    <dgm:pt modelId="{9A9CD9E4-4D14-48C7-82BD-4ABE215CFCCA}" type="pres">
      <dgm:prSet presAssocID="{B8BDB377-4BB7-46A0-BC48-26E1B548CA00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0E9F3-E2D2-4854-A320-A74B35EA5B5D}" type="pres">
      <dgm:prSet presAssocID="{B8BDB377-4BB7-46A0-BC48-26E1B548CA00}" presName="c1" presStyleLbl="node1" presStyleIdx="0" presStyleCnt="19"/>
      <dgm:spPr/>
    </dgm:pt>
    <dgm:pt modelId="{64595828-0656-4100-8108-6317F0B515A6}" type="pres">
      <dgm:prSet presAssocID="{B8BDB377-4BB7-46A0-BC48-26E1B548CA00}" presName="c2" presStyleLbl="node1" presStyleIdx="1" presStyleCnt="19"/>
      <dgm:spPr/>
    </dgm:pt>
    <dgm:pt modelId="{5BB127EA-0AEB-4792-BAE9-B678BC3ABE61}" type="pres">
      <dgm:prSet presAssocID="{B8BDB377-4BB7-46A0-BC48-26E1B548CA00}" presName="c3" presStyleLbl="node1" presStyleIdx="2" presStyleCnt="19"/>
      <dgm:spPr/>
    </dgm:pt>
    <dgm:pt modelId="{DFFE5272-BFC4-41AA-A2A1-2C7B61F1418D}" type="pres">
      <dgm:prSet presAssocID="{B8BDB377-4BB7-46A0-BC48-26E1B548CA00}" presName="c4" presStyleLbl="node1" presStyleIdx="3" presStyleCnt="19"/>
      <dgm:spPr/>
    </dgm:pt>
    <dgm:pt modelId="{733068C0-1B8F-4543-8419-864BA20CC389}" type="pres">
      <dgm:prSet presAssocID="{B8BDB377-4BB7-46A0-BC48-26E1B548CA00}" presName="c5" presStyleLbl="node1" presStyleIdx="4" presStyleCnt="19"/>
      <dgm:spPr/>
    </dgm:pt>
    <dgm:pt modelId="{A95795F3-B0B2-4912-90CE-D3FAEF5ACCDF}" type="pres">
      <dgm:prSet presAssocID="{B8BDB377-4BB7-46A0-BC48-26E1B548CA00}" presName="c6" presStyleLbl="node1" presStyleIdx="5" presStyleCnt="19"/>
      <dgm:spPr/>
    </dgm:pt>
    <dgm:pt modelId="{8CBAA0C4-6C39-4D39-9188-ACA77DC4BDB0}" type="pres">
      <dgm:prSet presAssocID="{B8BDB377-4BB7-46A0-BC48-26E1B548CA00}" presName="c7" presStyleLbl="node1" presStyleIdx="6" presStyleCnt="19"/>
      <dgm:spPr/>
    </dgm:pt>
    <dgm:pt modelId="{97557EDC-AEF3-429A-90F9-C329537FB32D}" type="pres">
      <dgm:prSet presAssocID="{B8BDB377-4BB7-46A0-BC48-26E1B548CA00}" presName="c8" presStyleLbl="node1" presStyleIdx="7" presStyleCnt="19"/>
      <dgm:spPr/>
    </dgm:pt>
    <dgm:pt modelId="{725147EF-FD39-43E6-A7E8-A064B872561D}" type="pres">
      <dgm:prSet presAssocID="{B8BDB377-4BB7-46A0-BC48-26E1B548CA00}" presName="c9" presStyleLbl="node1" presStyleIdx="8" presStyleCnt="19"/>
      <dgm:spPr/>
    </dgm:pt>
    <dgm:pt modelId="{60DBA4C9-4F6F-4A92-A1CB-DB839EA5675A}" type="pres">
      <dgm:prSet presAssocID="{B8BDB377-4BB7-46A0-BC48-26E1B548CA00}" presName="c10" presStyleLbl="node1" presStyleIdx="9" presStyleCnt="19"/>
      <dgm:spPr/>
    </dgm:pt>
    <dgm:pt modelId="{58D1582C-F9FC-4AF1-BCDA-921FB7B8FA9A}" type="pres">
      <dgm:prSet presAssocID="{B8BDB377-4BB7-46A0-BC48-26E1B548CA00}" presName="c11" presStyleLbl="node1" presStyleIdx="10" presStyleCnt="19"/>
      <dgm:spPr/>
    </dgm:pt>
    <dgm:pt modelId="{1A904B4F-3325-4BFF-8F3F-30D492B0CCC2}" type="pres">
      <dgm:prSet presAssocID="{B8BDB377-4BB7-46A0-BC48-26E1B548CA00}" presName="c12" presStyleLbl="node1" presStyleIdx="11" presStyleCnt="19"/>
      <dgm:spPr/>
    </dgm:pt>
    <dgm:pt modelId="{535C02B9-0105-4693-9F07-50F299339104}" type="pres">
      <dgm:prSet presAssocID="{B8BDB377-4BB7-46A0-BC48-26E1B548CA00}" presName="c13" presStyleLbl="node1" presStyleIdx="12" presStyleCnt="19"/>
      <dgm:spPr/>
    </dgm:pt>
    <dgm:pt modelId="{3B95BE29-F4D2-47FF-8473-4E7AD3BDE6AE}" type="pres">
      <dgm:prSet presAssocID="{B8BDB377-4BB7-46A0-BC48-26E1B548CA00}" presName="c14" presStyleLbl="node1" presStyleIdx="13" presStyleCnt="19"/>
      <dgm:spPr/>
    </dgm:pt>
    <dgm:pt modelId="{82331AD0-1B9D-44D6-9236-8FE2509C00CB}" type="pres">
      <dgm:prSet presAssocID="{B8BDB377-4BB7-46A0-BC48-26E1B548CA00}" presName="c15" presStyleLbl="node1" presStyleIdx="14" presStyleCnt="19"/>
      <dgm:spPr/>
    </dgm:pt>
    <dgm:pt modelId="{F98B80FF-6C1F-42B0-A6C0-F0195BB28940}" type="pres">
      <dgm:prSet presAssocID="{B8BDB377-4BB7-46A0-BC48-26E1B548CA00}" presName="c16" presStyleLbl="node1" presStyleIdx="15" presStyleCnt="19"/>
      <dgm:spPr/>
    </dgm:pt>
    <dgm:pt modelId="{ECE5E360-8B62-45F4-BEEA-6CFCB9D24FBF}" type="pres">
      <dgm:prSet presAssocID="{B8BDB377-4BB7-46A0-BC48-26E1B548CA00}" presName="c17" presStyleLbl="node1" presStyleIdx="16" presStyleCnt="19" custLinFactNeighborX="7156" custLinFactNeighborY="3578"/>
      <dgm:spPr/>
    </dgm:pt>
    <dgm:pt modelId="{A945C356-61AD-4B57-AA39-E187EE18D392}" type="pres">
      <dgm:prSet presAssocID="{B8BDB377-4BB7-46A0-BC48-26E1B548CA00}" presName="c18" presStyleLbl="node1" presStyleIdx="17" presStyleCnt="19"/>
      <dgm:spPr/>
    </dgm:pt>
    <dgm:pt modelId="{B4315A51-606D-45B2-A8A6-EAA0F05560E6}" type="pres">
      <dgm:prSet presAssocID="{3D08B9AF-4F47-490F-9C2D-F294CC84DB7F}" presName="chevronComposite1" presStyleCnt="0"/>
      <dgm:spPr/>
    </dgm:pt>
    <dgm:pt modelId="{67F3CB0F-1383-4D51-8C54-411DEF1E50EF}" type="pres">
      <dgm:prSet presAssocID="{3D08B9AF-4F47-490F-9C2D-F294CC84DB7F}" presName="chevron1" presStyleLbl="sibTrans2D1" presStyleIdx="0" presStyleCnt="2"/>
      <dgm:spPr/>
    </dgm:pt>
    <dgm:pt modelId="{044DB2D3-571B-4F87-8CCA-98FBF3C697D2}" type="pres">
      <dgm:prSet presAssocID="{3D08B9AF-4F47-490F-9C2D-F294CC84DB7F}" presName="spChevron1" presStyleCnt="0"/>
      <dgm:spPr/>
    </dgm:pt>
    <dgm:pt modelId="{D92D54CC-C0E8-426E-AD11-5F3310F6062C}" type="pres">
      <dgm:prSet presAssocID="{3D08B9AF-4F47-490F-9C2D-F294CC84DB7F}" presName="overlap" presStyleCnt="0"/>
      <dgm:spPr/>
    </dgm:pt>
    <dgm:pt modelId="{1CF752D4-C0F4-44CB-A6E0-253EC6459034}" type="pres">
      <dgm:prSet presAssocID="{3D08B9AF-4F47-490F-9C2D-F294CC84DB7F}" presName="chevronComposite2" presStyleCnt="0"/>
      <dgm:spPr/>
    </dgm:pt>
    <dgm:pt modelId="{72735E06-3A02-40C1-B58E-8B3D578A1B87}" type="pres">
      <dgm:prSet presAssocID="{3D08B9AF-4F47-490F-9C2D-F294CC84DB7F}" presName="chevron2" presStyleLbl="sibTrans2D1" presStyleIdx="1" presStyleCnt="2"/>
      <dgm:spPr/>
    </dgm:pt>
    <dgm:pt modelId="{8CF3BEF8-0104-4FF3-AFD5-BA287E49CA23}" type="pres">
      <dgm:prSet presAssocID="{3D08B9AF-4F47-490F-9C2D-F294CC84DB7F}" presName="spChevron2" presStyleCnt="0"/>
      <dgm:spPr/>
    </dgm:pt>
    <dgm:pt modelId="{DBF9427A-DD47-4A50-B361-CDA444959293}" type="pres">
      <dgm:prSet presAssocID="{995DF67C-F1E7-42C8-A6C9-09A96EEB5892}" presName="last" presStyleCnt="0"/>
      <dgm:spPr/>
    </dgm:pt>
    <dgm:pt modelId="{7060DAA0-05BD-4F74-AAAF-2864C1719EE4}" type="pres">
      <dgm:prSet presAssocID="{995DF67C-F1E7-42C8-A6C9-09A96EEB5892}" presName="circleTx" presStyleLbl="node1" presStyleIdx="18" presStyleCnt="19"/>
      <dgm:spPr/>
      <dgm:t>
        <a:bodyPr/>
        <a:lstStyle/>
        <a:p>
          <a:endParaRPr lang="en-US"/>
        </a:p>
      </dgm:t>
    </dgm:pt>
    <dgm:pt modelId="{715CEF88-9189-429C-B7A3-8B3B2A29B2A9}" type="pres">
      <dgm:prSet presAssocID="{995DF67C-F1E7-42C8-A6C9-09A96EEB5892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1A60-AAE9-476E-A662-0030171BC29F}" type="pres">
      <dgm:prSet presAssocID="{995DF67C-F1E7-42C8-A6C9-09A96EEB5892}" presName="spN" presStyleCnt="0"/>
      <dgm:spPr/>
    </dgm:pt>
  </dgm:ptLst>
  <dgm:cxnLst>
    <dgm:cxn modelId="{50EEBE69-C981-4201-A337-2E408DD9677C}" type="presOf" srcId="{D1508D8C-57A7-42C8-BE24-646AA2286A13}" destId="{9A9CD9E4-4D14-48C7-82BD-4ABE215CFCCA}" srcOrd="0" destOrd="0" presId="urn:microsoft.com/office/officeart/2009/3/layout/RandomtoResultProcess"/>
    <dgm:cxn modelId="{08B24FF4-4499-45B4-91DB-DFF3FF83380E}" srcId="{B8BDB377-4BB7-46A0-BC48-26E1B548CA00}" destId="{D1508D8C-57A7-42C8-BE24-646AA2286A13}" srcOrd="0" destOrd="0" parTransId="{1ECF0328-A47F-4CD2-ABCC-FF86C5074169}" sibTransId="{6177FA73-0013-4C2E-B691-0E9B1F3600F1}"/>
    <dgm:cxn modelId="{F8C41E6B-D483-4565-9F98-D01215739C27}" srcId="{F76D2590-65DB-4E2A-A4F8-C0EF63A66705}" destId="{995DF67C-F1E7-42C8-A6C9-09A96EEB5892}" srcOrd="1" destOrd="0" parTransId="{D6E9D961-DA98-40D3-B7F6-56A037D7CD62}" sibTransId="{74FABC14-9A6F-4406-92DB-2FAE39119C25}"/>
    <dgm:cxn modelId="{C63DDC63-9F58-4DFB-80CF-8021BCE94532}" type="presOf" srcId="{F76D2590-65DB-4E2A-A4F8-C0EF63A66705}" destId="{E30C893D-C7D6-4935-BDEF-A25186CC2F9A}" srcOrd="0" destOrd="0" presId="urn:microsoft.com/office/officeart/2009/3/layout/RandomtoResultProcess"/>
    <dgm:cxn modelId="{A8CE5487-7EB8-4C92-8216-6D09612CF2CC}" type="presOf" srcId="{C91CC1F7-33EC-4A14-8422-685C380B7709}" destId="{715CEF88-9189-429C-B7A3-8B3B2A29B2A9}" srcOrd="0" destOrd="0" presId="urn:microsoft.com/office/officeart/2009/3/layout/RandomtoResultProcess"/>
    <dgm:cxn modelId="{5D7945F8-C3E6-4AC7-8476-15955538039A}" type="presOf" srcId="{995DF67C-F1E7-42C8-A6C9-09A96EEB5892}" destId="{7060DAA0-05BD-4F74-AAAF-2864C1719EE4}" srcOrd="0" destOrd="0" presId="urn:microsoft.com/office/officeart/2009/3/layout/RandomtoResultProcess"/>
    <dgm:cxn modelId="{4DA5F2C8-F1E6-4741-880C-C3E93BDA23F3}" type="presOf" srcId="{B8BDB377-4BB7-46A0-BC48-26E1B548CA00}" destId="{C46CD41E-8E5F-4E60-B26B-437B8F95B992}" srcOrd="0" destOrd="0" presId="urn:microsoft.com/office/officeart/2009/3/layout/RandomtoResultProcess"/>
    <dgm:cxn modelId="{69E44ECB-CAE4-4EFB-82E3-295454388270}" srcId="{995DF67C-F1E7-42C8-A6C9-09A96EEB5892}" destId="{C91CC1F7-33EC-4A14-8422-685C380B7709}" srcOrd="0" destOrd="0" parTransId="{CE6A0212-5721-43D0-9F69-45D71C43CD57}" sibTransId="{DC5941D0-E875-4704-BC0B-C67E37554420}"/>
    <dgm:cxn modelId="{63F0695B-2012-4211-8E3F-B71E070B3A6D}" srcId="{F76D2590-65DB-4E2A-A4F8-C0EF63A66705}" destId="{B8BDB377-4BB7-46A0-BC48-26E1B548CA00}" srcOrd="0" destOrd="0" parTransId="{805FF2D2-F4E9-430E-B71C-221D5B4C9CC8}" sibTransId="{3D08B9AF-4F47-490F-9C2D-F294CC84DB7F}"/>
    <dgm:cxn modelId="{03049EEA-73EA-411B-8004-6E3B70E6ACB1}" type="presParOf" srcId="{E30C893D-C7D6-4935-BDEF-A25186CC2F9A}" destId="{8FEF2279-5F06-42E9-BE50-6BA00B2296C7}" srcOrd="0" destOrd="0" presId="urn:microsoft.com/office/officeart/2009/3/layout/RandomtoResultProcess"/>
    <dgm:cxn modelId="{A272F68B-E28A-448D-A69B-EA38BD41E129}" type="presParOf" srcId="{8FEF2279-5F06-42E9-BE50-6BA00B2296C7}" destId="{C46CD41E-8E5F-4E60-B26B-437B8F95B992}" srcOrd="0" destOrd="0" presId="urn:microsoft.com/office/officeart/2009/3/layout/RandomtoResultProcess"/>
    <dgm:cxn modelId="{8ECAFC71-99F8-45A2-9C71-70D730EA8AD1}" type="presParOf" srcId="{8FEF2279-5F06-42E9-BE50-6BA00B2296C7}" destId="{9A9CD9E4-4D14-48C7-82BD-4ABE215CFCCA}" srcOrd="1" destOrd="0" presId="urn:microsoft.com/office/officeart/2009/3/layout/RandomtoResultProcess"/>
    <dgm:cxn modelId="{E48872FA-94C3-4503-A40D-83C98370AAE1}" type="presParOf" srcId="{8FEF2279-5F06-42E9-BE50-6BA00B2296C7}" destId="{2980E9F3-E2D2-4854-A320-A74B35EA5B5D}" srcOrd="2" destOrd="0" presId="urn:microsoft.com/office/officeart/2009/3/layout/RandomtoResultProcess"/>
    <dgm:cxn modelId="{D4314981-43E3-40DA-8BB2-CEB951AC47DA}" type="presParOf" srcId="{8FEF2279-5F06-42E9-BE50-6BA00B2296C7}" destId="{64595828-0656-4100-8108-6317F0B515A6}" srcOrd="3" destOrd="0" presId="urn:microsoft.com/office/officeart/2009/3/layout/RandomtoResultProcess"/>
    <dgm:cxn modelId="{35D6DF6F-2225-4714-8F45-0D750F1F31A0}" type="presParOf" srcId="{8FEF2279-5F06-42E9-BE50-6BA00B2296C7}" destId="{5BB127EA-0AEB-4792-BAE9-B678BC3ABE61}" srcOrd="4" destOrd="0" presId="urn:microsoft.com/office/officeart/2009/3/layout/RandomtoResultProcess"/>
    <dgm:cxn modelId="{148EA98A-C537-4E86-B74E-887F8B3D1204}" type="presParOf" srcId="{8FEF2279-5F06-42E9-BE50-6BA00B2296C7}" destId="{DFFE5272-BFC4-41AA-A2A1-2C7B61F1418D}" srcOrd="5" destOrd="0" presId="urn:microsoft.com/office/officeart/2009/3/layout/RandomtoResultProcess"/>
    <dgm:cxn modelId="{82FB09B4-23F5-417E-91C0-D64866758788}" type="presParOf" srcId="{8FEF2279-5F06-42E9-BE50-6BA00B2296C7}" destId="{733068C0-1B8F-4543-8419-864BA20CC389}" srcOrd="6" destOrd="0" presId="urn:microsoft.com/office/officeart/2009/3/layout/RandomtoResultProcess"/>
    <dgm:cxn modelId="{FA57946C-E9D2-471D-8C90-686B822AAB4E}" type="presParOf" srcId="{8FEF2279-5F06-42E9-BE50-6BA00B2296C7}" destId="{A95795F3-B0B2-4912-90CE-D3FAEF5ACCDF}" srcOrd="7" destOrd="0" presId="urn:microsoft.com/office/officeart/2009/3/layout/RandomtoResultProcess"/>
    <dgm:cxn modelId="{FB705CF1-99CC-4D45-AF5C-363AD9FED17D}" type="presParOf" srcId="{8FEF2279-5F06-42E9-BE50-6BA00B2296C7}" destId="{8CBAA0C4-6C39-4D39-9188-ACA77DC4BDB0}" srcOrd="8" destOrd="0" presId="urn:microsoft.com/office/officeart/2009/3/layout/RandomtoResultProcess"/>
    <dgm:cxn modelId="{7F05745E-5669-4880-8A6A-550B70247C2E}" type="presParOf" srcId="{8FEF2279-5F06-42E9-BE50-6BA00B2296C7}" destId="{97557EDC-AEF3-429A-90F9-C329537FB32D}" srcOrd="9" destOrd="0" presId="urn:microsoft.com/office/officeart/2009/3/layout/RandomtoResultProcess"/>
    <dgm:cxn modelId="{9475546B-6704-4C33-898E-0CFE6EA27CCF}" type="presParOf" srcId="{8FEF2279-5F06-42E9-BE50-6BA00B2296C7}" destId="{725147EF-FD39-43E6-A7E8-A064B872561D}" srcOrd="10" destOrd="0" presId="urn:microsoft.com/office/officeart/2009/3/layout/RandomtoResultProcess"/>
    <dgm:cxn modelId="{7E7B76EC-3965-4DB7-B025-C76EBB34CF54}" type="presParOf" srcId="{8FEF2279-5F06-42E9-BE50-6BA00B2296C7}" destId="{60DBA4C9-4F6F-4A92-A1CB-DB839EA5675A}" srcOrd="11" destOrd="0" presId="urn:microsoft.com/office/officeart/2009/3/layout/RandomtoResultProcess"/>
    <dgm:cxn modelId="{588A1422-9DA1-45DC-BBA9-B6E50139A77B}" type="presParOf" srcId="{8FEF2279-5F06-42E9-BE50-6BA00B2296C7}" destId="{58D1582C-F9FC-4AF1-BCDA-921FB7B8FA9A}" srcOrd="12" destOrd="0" presId="urn:microsoft.com/office/officeart/2009/3/layout/RandomtoResultProcess"/>
    <dgm:cxn modelId="{ED2A25A2-7284-48D9-B776-17F1ECB4A86B}" type="presParOf" srcId="{8FEF2279-5F06-42E9-BE50-6BA00B2296C7}" destId="{1A904B4F-3325-4BFF-8F3F-30D492B0CCC2}" srcOrd="13" destOrd="0" presId="urn:microsoft.com/office/officeart/2009/3/layout/RandomtoResultProcess"/>
    <dgm:cxn modelId="{CF7D8EC4-950D-423A-9EB0-C0B60FA976ED}" type="presParOf" srcId="{8FEF2279-5F06-42E9-BE50-6BA00B2296C7}" destId="{535C02B9-0105-4693-9F07-50F299339104}" srcOrd="14" destOrd="0" presId="urn:microsoft.com/office/officeart/2009/3/layout/RandomtoResultProcess"/>
    <dgm:cxn modelId="{A9A6E0D7-EC77-4302-AE72-E7001DF109C6}" type="presParOf" srcId="{8FEF2279-5F06-42E9-BE50-6BA00B2296C7}" destId="{3B95BE29-F4D2-47FF-8473-4E7AD3BDE6AE}" srcOrd="15" destOrd="0" presId="urn:microsoft.com/office/officeart/2009/3/layout/RandomtoResultProcess"/>
    <dgm:cxn modelId="{E91B2B7D-4F64-4457-A04F-3E0AD5BDB443}" type="presParOf" srcId="{8FEF2279-5F06-42E9-BE50-6BA00B2296C7}" destId="{82331AD0-1B9D-44D6-9236-8FE2509C00CB}" srcOrd="16" destOrd="0" presId="urn:microsoft.com/office/officeart/2009/3/layout/RandomtoResultProcess"/>
    <dgm:cxn modelId="{5B4C8D6D-8342-4082-98F7-C2E1A7330F46}" type="presParOf" srcId="{8FEF2279-5F06-42E9-BE50-6BA00B2296C7}" destId="{F98B80FF-6C1F-42B0-A6C0-F0195BB28940}" srcOrd="17" destOrd="0" presId="urn:microsoft.com/office/officeart/2009/3/layout/RandomtoResultProcess"/>
    <dgm:cxn modelId="{E9AAA72A-760B-416A-B0A5-2A5BC19713D5}" type="presParOf" srcId="{8FEF2279-5F06-42E9-BE50-6BA00B2296C7}" destId="{ECE5E360-8B62-45F4-BEEA-6CFCB9D24FBF}" srcOrd="18" destOrd="0" presId="urn:microsoft.com/office/officeart/2009/3/layout/RandomtoResultProcess"/>
    <dgm:cxn modelId="{376F76B4-D224-4534-A27E-E11C0C4BFF1B}" type="presParOf" srcId="{8FEF2279-5F06-42E9-BE50-6BA00B2296C7}" destId="{A945C356-61AD-4B57-AA39-E187EE18D392}" srcOrd="19" destOrd="0" presId="urn:microsoft.com/office/officeart/2009/3/layout/RandomtoResultProcess"/>
    <dgm:cxn modelId="{E7094F28-5EC0-4033-BE50-93733C3305F0}" type="presParOf" srcId="{E30C893D-C7D6-4935-BDEF-A25186CC2F9A}" destId="{B4315A51-606D-45B2-A8A6-EAA0F05560E6}" srcOrd="1" destOrd="0" presId="urn:microsoft.com/office/officeart/2009/3/layout/RandomtoResultProcess"/>
    <dgm:cxn modelId="{60489254-FA95-45EA-A42D-6066542DEDA4}" type="presParOf" srcId="{B4315A51-606D-45B2-A8A6-EAA0F05560E6}" destId="{67F3CB0F-1383-4D51-8C54-411DEF1E50EF}" srcOrd="0" destOrd="0" presId="urn:microsoft.com/office/officeart/2009/3/layout/RandomtoResultProcess"/>
    <dgm:cxn modelId="{17E1B4DA-CB49-42BB-88E6-A7E0F6D84298}" type="presParOf" srcId="{B4315A51-606D-45B2-A8A6-EAA0F05560E6}" destId="{044DB2D3-571B-4F87-8CCA-98FBF3C697D2}" srcOrd="1" destOrd="0" presId="urn:microsoft.com/office/officeart/2009/3/layout/RandomtoResultProcess"/>
    <dgm:cxn modelId="{14C326AD-5EF7-4885-8963-32919141A01C}" type="presParOf" srcId="{E30C893D-C7D6-4935-BDEF-A25186CC2F9A}" destId="{D92D54CC-C0E8-426E-AD11-5F3310F6062C}" srcOrd="2" destOrd="0" presId="urn:microsoft.com/office/officeart/2009/3/layout/RandomtoResultProcess"/>
    <dgm:cxn modelId="{10713ADB-7A84-495D-B3D6-A58681AEF2AD}" type="presParOf" srcId="{E30C893D-C7D6-4935-BDEF-A25186CC2F9A}" destId="{1CF752D4-C0F4-44CB-A6E0-253EC6459034}" srcOrd="3" destOrd="0" presId="urn:microsoft.com/office/officeart/2009/3/layout/RandomtoResultProcess"/>
    <dgm:cxn modelId="{CD543238-5BA1-414B-A084-A1622DF279C5}" type="presParOf" srcId="{1CF752D4-C0F4-44CB-A6E0-253EC6459034}" destId="{72735E06-3A02-40C1-B58E-8B3D578A1B87}" srcOrd="0" destOrd="0" presId="urn:microsoft.com/office/officeart/2009/3/layout/RandomtoResultProcess"/>
    <dgm:cxn modelId="{132DD833-993B-4CF8-83F9-1F70ED1432CA}" type="presParOf" srcId="{1CF752D4-C0F4-44CB-A6E0-253EC6459034}" destId="{8CF3BEF8-0104-4FF3-AFD5-BA287E49CA23}" srcOrd="1" destOrd="0" presId="urn:microsoft.com/office/officeart/2009/3/layout/RandomtoResultProcess"/>
    <dgm:cxn modelId="{4C1103FE-75E8-45E3-A6DF-2A1C30372883}" type="presParOf" srcId="{E30C893D-C7D6-4935-BDEF-A25186CC2F9A}" destId="{DBF9427A-DD47-4A50-B361-CDA444959293}" srcOrd="4" destOrd="0" presId="urn:microsoft.com/office/officeart/2009/3/layout/RandomtoResultProcess"/>
    <dgm:cxn modelId="{1C7C9FF8-5585-4686-84CF-A912048AD53D}" type="presParOf" srcId="{DBF9427A-DD47-4A50-B361-CDA444959293}" destId="{7060DAA0-05BD-4F74-AAAF-2864C1719EE4}" srcOrd="0" destOrd="0" presId="urn:microsoft.com/office/officeart/2009/3/layout/RandomtoResultProcess"/>
    <dgm:cxn modelId="{3F88AA5E-B641-4402-AE30-5EF9777135AA}" type="presParOf" srcId="{DBF9427A-DD47-4A50-B361-CDA444959293}" destId="{715CEF88-9189-429C-B7A3-8B3B2A29B2A9}" srcOrd="1" destOrd="0" presId="urn:microsoft.com/office/officeart/2009/3/layout/RandomtoResultProcess"/>
    <dgm:cxn modelId="{67B8950B-87CC-4988-A9C2-4F4685C5B045}" type="presParOf" srcId="{DBF9427A-DD47-4A50-B361-CDA444959293}" destId="{1B371A60-AAE9-476E-A662-0030171BC29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CD41E-8E5F-4E60-B26B-437B8F95B992}">
      <dsp:nvSpPr>
        <dsp:cNvPr id="0" name=""/>
        <dsp:cNvSpPr/>
      </dsp:nvSpPr>
      <dsp:spPr>
        <a:xfrm>
          <a:off x="812218" y="1136263"/>
          <a:ext cx="3188495" cy="1050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812218" y="1136263"/>
        <a:ext cx="3188495" cy="1050754"/>
      </dsp:txXfrm>
    </dsp:sp>
    <dsp:sp modelId="{9A9CD9E4-4D14-48C7-82BD-4ABE215CFCCA}">
      <dsp:nvSpPr>
        <dsp:cNvPr id="0" name=""/>
        <dsp:cNvSpPr/>
      </dsp:nvSpPr>
      <dsp:spPr>
        <a:xfrm>
          <a:off x="812218" y="3351942"/>
          <a:ext cx="3188495" cy="1968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812218" y="3351942"/>
        <a:ext cx="3188495" cy="1968601"/>
      </dsp:txXfrm>
    </dsp:sp>
    <dsp:sp modelId="{2980E9F3-E2D2-4854-A320-A74B35EA5B5D}">
      <dsp:nvSpPr>
        <dsp:cNvPr id="0" name=""/>
        <dsp:cNvSpPr/>
      </dsp:nvSpPr>
      <dsp:spPr>
        <a:xfrm>
          <a:off x="808595" y="816689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95828-0656-4100-8108-6317F0B515A6}">
      <dsp:nvSpPr>
        <dsp:cNvPr id="0" name=""/>
        <dsp:cNvSpPr/>
      </dsp:nvSpPr>
      <dsp:spPr>
        <a:xfrm>
          <a:off x="986136" y="461607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B127EA-0AEB-4792-BAE9-B678BC3ABE61}">
      <dsp:nvSpPr>
        <dsp:cNvPr id="0" name=""/>
        <dsp:cNvSpPr/>
      </dsp:nvSpPr>
      <dsp:spPr>
        <a:xfrm>
          <a:off x="1412235" y="532623"/>
          <a:ext cx="398561" cy="398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E5272-BFC4-41AA-A2A1-2C7B61F1418D}">
      <dsp:nvSpPr>
        <dsp:cNvPr id="0" name=""/>
        <dsp:cNvSpPr/>
      </dsp:nvSpPr>
      <dsp:spPr>
        <a:xfrm>
          <a:off x="1767318" y="142032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068C0-1B8F-4543-8419-864BA20CC389}">
      <dsp:nvSpPr>
        <dsp:cNvPr id="0" name=""/>
        <dsp:cNvSpPr/>
      </dsp:nvSpPr>
      <dsp:spPr>
        <a:xfrm>
          <a:off x="2228925" y="0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795F3-B0B2-4912-90CE-D3FAEF5ACCDF}">
      <dsp:nvSpPr>
        <dsp:cNvPr id="0" name=""/>
        <dsp:cNvSpPr/>
      </dsp:nvSpPr>
      <dsp:spPr>
        <a:xfrm>
          <a:off x="2797057" y="248557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BAA0C4-6C39-4D39-9188-ACA77DC4BDB0}">
      <dsp:nvSpPr>
        <dsp:cNvPr id="0" name=""/>
        <dsp:cNvSpPr/>
      </dsp:nvSpPr>
      <dsp:spPr>
        <a:xfrm>
          <a:off x="3152139" y="426098"/>
          <a:ext cx="398561" cy="398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57EDC-AEF3-429A-90F9-C329537FB32D}">
      <dsp:nvSpPr>
        <dsp:cNvPr id="0" name=""/>
        <dsp:cNvSpPr/>
      </dsp:nvSpPr>
      <dsp:spPr>
        <a:xfrm>
          <a:off x="3649255" y="816689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147EF-FD39-43E6-A7E8-A064B872561D}">
      <dsp:nvSpPr>
        <dsp:cNvPr id="0" name=""/>
        <dsp:cNvSpPr/>
      </dsp:nvSpPr>
      <dsp:spPr>
        <a:xfrm>
          <a:off x="3862304" y="1207280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BA4C9-4F6F-4A92-A1CB-DB839EA5675A}">
      <dsp:nvSpPr>
        <dsp:cNvPr id="0" name=""/>
        <dsp:cNvSpPr/>
      </dsp:nvSpPr>
      <dsp:spPr>
        <a:xfrm>
          <a:off x="2015875" y="461607"/>
          <a:ext cx="652192" cy="6521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1582C-F9FC-4AF1-BCDA-921FB7B8FA9A}">
      <dsp:nvSpPr>
        <dsp:cNvPr id="0" name=""/>
        <dsp:cNvSpPr/>
      </dsp:nvSpPr>
      <dsp:spPr>
        <a:xfrm>
          <a:off x="631054" y="1810920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04B4F-3325-4BFF-8F3F-30D492B0CCC2}">
      <dsp:nvSpPr>
        <dsp:cNvPr id="0" name=""/>
        <dsp:cNvSpPr/>
      </dsp:nvSpPr>
      <dsp:spPr>
        <a:xfrm>
          <a:off x="844103" y="2130494"/>
          <a:ext cx="398561" cy="398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5C02B9-0105-4693-9F07-50F299339104}">
      <dsp:nvSpPr>
        <dsp:cNvPr id="0" name=""/>
        <dsp:cNvSpPr/>
      </dsp:nvSpPr>
      <dsp:spPr>
        <a:xfrm>
          <a:off x="1376727" y="2414560"/>
          <a:ext cx="579726" cy="5797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5BE29-F4D2-47FF-8473-4E7AD3BDE6AE}">
      <dsp:nvSpPr>
        <dsp:cNvPr id="0" name=""/>
        <dsp:cNvSpPr/>
      </dsp:nvSpPr>
      <dsp:spPr>
        <a:xfrm>
          <a:off x="2122400" y="2876167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31AD0-1B9D-44D6-9236-8FE2509C00CB}">
      <dsp:nvSpPr>
        <dsp:cNvPr id="0" name=""/>
        <dsp:cNvSpPr/>
      </dsp:nvSpPr>
      <dsp:spPr>
        <a:xfrm>
          <a:off x="2264433" y="2414560"/>
          <a:ext cx="398561" cy="398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80FF-6C1F-42B0-A6C0-F0195BB28940}">
      <dsp:nvSpPr>
        <dsp:cNvPr id="0" name=""/>
        <dsp:cNvSpPr/>
      </dsp:nvSpPr>
      <dsp:spPr>
        <a:xfrm>
          <a:off x="2619516" y="2911676"/>
          <a:ext cx="253630" cy="25363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5E360-8B62-45F4-BEEA-6CFCB9D24FBF}">
      <dsp:nvSpPr>
        <dsp:cNvPr id="0" name=""/>
        <dsp:cNvSpPr/>
      </dsp:nvSpPr>
      <dsp:spPr>
        <a:xfrm>
          <a:off x="2980575" y="2364286"/>
          <a:ext cx="579726" cy="57972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5C356-61AD-4B57-AA39-E187EE18D392}">
      <dsp:nvSpPr>
        <dsp:cNvPr id="0" name=""/>
        <dsp:cNvSpPr/>
      </dsp:nvSpPr>
      <dsp:spPr>
        <a:xfrm>
          <a:off x="3720271" y="2201511"/>
          <a:ext cx="398561" cy="39856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CB0F-1383-4D51-8C54-411DEF1E50EF}">
      <dsp:nvSpPr>
        <dsp:cNvPr id="0" name=""/>
        <dsp:cNvSpPr/>
      </dsp:nvSpPr>
      <dsp:spPr>
        <a:xfrm>
          <a:off x="4118833" y="532033"/>
          <a:ext cx="1170519" cy="2234649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35E06-3A02-40C1-B58E-8B3D578A1B87}">
      <dsp:nvSpPr>
        <dsp:cNvPr id="0" name=""/>
        <dsp:cNvSpPr/>
      </dsp:nvSpPr>
      <dsp:spPr>
        <a:xfrm>
          <a:off x="5076531" y="532033"/>
          <a:ext cx="1170519" cy="2234649"/>
        </a:xfrm>
        <a:prstGeom prst="chevron">
          <a:avLst>
            <a:gd name="adj" fmla="val 6231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0DAA0-05BD-4F74-AAAF-2864C1719EE4}">
      <dsp:nvSpPr>
        <dsp:cNvPr id="0" name=""/>
        <dsp:cNvSpPr/>
      </dsp:nvSpPr>
      <dsp:spPr>
        <a:xfrm>
          <a:off x="6486475" y="373502"/>
          <a:ext cx="2713477" cy="271347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39725">
          <a:solidFill>
            <a:srgbClr val="FF0000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সমান্তর</a:t>
          </a:r>
          <a:r>
            <a:rPr lang="en-US" sz="8000" b="1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8000" b="1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ধারা</a:t>
          </a:r>
          <a:endParaRPr lang="en-US" sz="8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3855" y="770882"/>
        <a:ext cx="1918717" cy="1918717"/>
      </dsp:txXfrm>
    </dsp:sp>
    <dsp:sp modelId="{715CEF88-9189-429C-B7A3-8B3B2A29B2A9}">
      <dsp:nvSpPr>
        <dsp:cNvPr id="0" name=""/>
        <dsp:cNvSpPr/>
      </dsp:nvSpPr>
      <dsp:spPr>
        <a:xfrm>
          <a:off x="6247051" y="3351942"/>
          <a:ext cx="3192326" cy="1968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>
            <a:solidFill>
              <a:srgbClr val="C00000"/>
            </a:solidFill>
          </a:endParaRPr>
        </a:p>
      </dsp:txBody>
      <dsp:txXfrm>
        <a:off x="6247051" y="3351942"/>
        <a:ext cx="3192326" cy="1968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1" y="4853413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1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069">
                <a:solidFill>
                  <a:schemeClr val="tx2">
                    <a:shade val="75000"/>
                  </a:schemeClr>
                </a:solidFill>
              </a:defRPr>
            </a:lvl1pPr>
            <a:lvl2pPr marL="394106" indent="0" algn="ctr">
              <a:buNone/>
            </a:lvl2pPr>
            <a:lvl3pPr marL="788213" indent="0" algn="ctr">
              <a:buNone/>
            </a:lvl3pPr>
            <a:lvl4pPr marL="1182319" indent="0" algn="ctr">
              <a:buNone/>
            </a:lvl4pPr>
            <a:lvl5pPr marL="1576426" indent="0" algn="ctr">
              <a:buNone/>
            </a:lvl5pPr>
            <a:lvl6pPr marL="1970532" indent="0" algn="ctr">
              <a:buNone/>
            </a:lvl6pPr>
            <a:lvl7pPr marL="2364638" indent="0" algn="ctr">
              <a:buNone/>
            </a:lvl7pPr>
            <a:lvl8pPr marL="2758745" indent="0" algn="ctr">
              <a:buNone/>
            </a:lvl8pPr>
            <a:lvl9pPr marL="315285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6473952"/>
            <a:ext cx="758952" cy="246888"/>
          </a:xfrm>
        </p:spPr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1" y="76202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6473952"/>
            <a:ext cx="758952" cy="246888"/>
          </a:xfrm>
        </p:spPr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1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724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552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79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20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20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6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414"/>
            </a:lvl1pPr>
            <a:lvl2pPr>
              <a:defRPr sz="2069"/>
            </a:lvl2pPr>
            <a:lvl3pPr>
              <a:defRPr sz="1724"/>
            </a:lvl3pPr>
            <a:lvl4pPr>
              <a:defRPr sz="1552"/>
            </a:lvl4pPr>
            <a:lvl5pPr>
              <a:defRPr sz="1552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414"/>
            </a:lvl1pPr>
            <a:lvl2pPr>
              <a:defRPr sz="2069"/>
            </a:lvl2pPr>
            <a:lvl3pPr>
              <a:defRPr sz="1724"/>
            </a:lvl3pPr>
            <a:lvl4pPr>
              <a:defRPr sz="1552"/>
            </a:lvl4pPr>
            <a:lvl5pPr>
              <a:defRPr sz="1552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552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724" b="1"/>
            </a:lvl2pPr>
            <a:lvl3pPr>
              <a:buNone/>
              <a:defRPr sz="1552" b="1"/>
            </a:lvl3pPr>
            <a:lvl4pPr>
              <a:buNone/>
              <a:defRPr sz="1379" b="1"/>
            </a:lvl4pPr>
            <a:lvl5pPr>
              <a:buNone/>
              <a:defRPr sz="1379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552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724" b="1"/>
            </a:lvl2pPr>
            <a:lvl3pPr>
              <a:buNone/>
              <a:defRPr sz="1552" b="1"/>
            </a:lvl3pPr>
            <a:lvl4pPr>
              <a:buNone/>
              <a:defRPr sz="1379" b="1"/>
            </a:lvl4pPr>
            <a:lvl5pPr>
              <a:buNone/>
              <a:defRPr sz="1379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069"/>
            </a:lvl1pPr>
            <a:lvl2pPr>
              <a:defRPr sz="1724"/>
            </a:lvl2pPr>
            <a:lvl3pPr>
              <a:defRPr sz="1552"/>
            </a:lvl3pPr>
            <a:lvl4pPr>
              <a:defRPr sz="1379"/>
            </a:lvl4pPr>
            <a:lvl5pPr>
              <a:defRPr sz="1379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069"/>
            </a:lvl1pPr>
            <a:lvl2pPr>
              <a:defRPr sz="1724"/>
            </a:lvl2pPr>
            <a:lvl3pPr>
              <a:defRPr sz="1552"/>
            </a:lvl3pPr>
            <a:lvl4pPr>
              <a:defRPr sz="1379"/>
            </a:lvl4pPr>
            <a:lvl5pPr>
              <a:defRPr sz="1379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1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1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1724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207"/>
            </a:lvl1pPr>
            <a:lvl2pPr>
              <a:buNone/>
              <a:defRPr sz="1034"/>
            </a:lvl2pPr>
            <a:lvl3pPr>
              <a:buNone/>
              <a:defRPr sz="862"/>
            </a:lvl3pPr>
            <a:lvl4pPr>
              <a:buNone/>
              <a:defRPr sz="776"/>
            </a:lvl4pPr>
            <a:lvl5pPr>
              <a:buNone/>
              <a:defRPr sz="776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758"/>
            </a:lvl1pPr>
            <a:lvl2pPr>
              <a:defRPr sz="2414"/>
            </a:lvl2pPr>
            <a:lvl3pPr>
              <a:defRPr sz="2069"/>
            </a:lvl3pPr>
            <a:lvl4pPr>
              <a:defRPr sz="1724"/>
            </a:lvl4pPr>
            <a:lvl5pPr>
              <a:defRPr sz="1724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1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758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1" y="4993760"/>
            <a:ext cx="5867400" cy="522288"/>
          </a:xfrm>
        </p:spPr>
        <p:txBody>
          <a:bodyPr anchor="ctr"/>
          <a:lstStyle>
            <a:lvl1pPr algn="l">
              <a:buNone/>
              <a:defRPr sz="1724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1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207"/>
            </a:lvl1pPr>
            <a:lvl2pPr>
              <a:defRPr sz="1034"/>
            </a:lvl2pPr>
            <a:lvl3pPr>
              <a:defRPr sz="862"/>
            </a:lvl3pPr>
            <a:lvl4pPr>
              <a:defRPr sz="776"/>
            </a:lvl4pPr>
            <a:lvl5pPr>
              <a:defRPr sz="776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1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034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668008-9012-4DAC-8AEB-87335CD6C235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1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34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034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BDD0539-167B-41D1-94D3-66A386B532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1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1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823" tIns="39411" rIns="78823" bIns="39411" anchor="t" compatLnSpc="1"/>
          <a:lstStyle/>
          <a:p>
            <a:endParaRPr kumimoji="0" lang="en-US" sz="1552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103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95580" indent="-29558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758" kern="1200">
          <a:solidFill>
            <a:schemeClr val="tx2"/>
          </a:solidFill>
          <a:latin typeface="+mn-lt"/>
          <a:ea typeface="+mn-ea"/>
          <a:cs typeface="+mn-cs"/>
        </a:defRPr>
      </a:lvl1pPr>
      <a:lvl2pPr marL="640423" indent="-246317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414" kern="1200">
          <a:solidFill>
            <a:schemeClr val="tx2"/>
          </a:solidFill>
          <a:latin typeface="+mn-lt"/>
          <a:ea typeface="+mn-ea"/>
          <a:cs typeface="+mn-cs"/>
        </a:defRPr>
      </a:lvl2pPr>
      <a:lvl3pPr marL="985266" indent="-19705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069" kern="1200">
          <a:solidFill>
            <a:schemeClr val="tx2"/>
          </a:solidFill>
          <a:latin typeface="+mn-lt"/>
          <a:ea typeface="+mn-ea"/>
          <a:cs typeface="+mn-cs"/>
        </a:defRPr>
      </a:lvl3pPr>
      <a:lvl4pPr marL="1379372" indent="-19705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724" kern="1200">
          <a:solidFill>
            <a:schemeClr val="tx2"/>
          </a:solidFill>
          <a:latin typeface="+mn-lt"/>
          <a:ea typeface="+mn-ea"/>
          <a:cs typeface="+mn-cs"/>
        </a:defRPr>
      </a:lvl4pPr>
      <a:lvl5pPr marL="1773479" indent="-19705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552" kern="1200">
          <a:solidFill>
            <a:schemeClr val="tx2"/>
          </a:solidFill>
          <a:latin typeface="+mn-lt"/>
          <a:ea typeface="+mn-ea"/>
          <a:cs typeface="+mn-cs"/>
        </a:defRPr>
      </a:lvl5pPr>
      <a:lvl6pPr marL="2167585" indent="-19705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552" kern="1200">
          <a:solidFill>
            <a:schemeClr val="tx2"/>
          </a:solidFill>
          <a:latin typeface="+mn-lt"/>
          <a:ea typeface="+mn-ea"/>
          <a:cs typeface="+mn-cs"/>
        </a:defRPr>
      </a:lvl6pPr>
      <a:lvl7pPr marL="2561692" indent="-19705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379" kern="1200">
          <a:solidFill>
            <a:schemeClr val="tx2"/>
          </a:solidFill>
          <a:latin typeface="+mn-lt"/>
          <a:ea typeface="+mn-ea"/>
          <a:cs typeface="+mn-cs"/>
        </a:defRPr>
      </a:lvl7pPr>
      <a:lvl8pPr marL="2955798" indent="-19705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379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349904" indent="-197053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207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4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882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823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764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70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3646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7587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1528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84" y="2246659"/>
            <a:ext cx="7161712" cy="3547028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579181" y="965788"/>
            <a:ext cx="8010525" cy="87551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172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5172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সবাইকে স্বাগতম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91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4327">
        <p15:prstTrans prst="curtains"/>
        <p:sndAc>
          <p:stSnd>
            <p:snd r:embed="rId3" name="applause.wav"/>
          </p:stSnd>
        </p:sndAc>
      </p:transition>
    </mc:Choice>
    <mc:Fallback>
      <p:transition spd="slow" advTm="14327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73143"/>
            <a:ext cx="9144000" cy="5911715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347731"/>
            <a:ext cx="9144000" cy="6220494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4949958" y="3567706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6902" y="3183440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" name="Rectangle 5"/>
          <p:cNvSpPr/>
          <p:nvPr/>
        </p:nvSpPr>
        <p:spPr>
          <a:xfrm>
            <a:off x="3800138" y="3183440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10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6229" y="3209140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13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3326720" y="3542006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1731747" y="3542006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6508723" y="3551933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9172" y="3143870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4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138" y="1254145"/>
            <a:ext cx="1039416" cy="1153521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48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3448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448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1046" y="1270654"/>
            <a:ext cx="972456" cy="1153521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48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3448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448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0139" y="1237608"/>
            <a:ext cx="985383" cy="1153521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48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3448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448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47469" y="1237607"/>
            <a:ext cx="1093675" cy="1153521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48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448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448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9466" y="3209140"/>
            <a:ext cx="1162041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99235" y="2343561"/>
            <a:ext cx="604586" cy="5167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75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72812" y="2368314"/>
            <a:ext cx="793558" cy="4638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78492" y="2376611"/>
            <a:ext cx="828675" cy="8353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16050" y="2396622"/>
            <a:ext cx="913807" cy="8353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1657869" y="2315675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2" name="Plus 21"/>
          <p:cNvSpPr/>
          <p:nvPr/>
        </p:nvSpPr>
        <p:spPr>
          <a:xfrm>
            <a:off x="3326720" y="2276911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5043442" y="2315675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6846428" y="2315675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07695" y="1914803"/>
            <a:ext cx="1162041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5424" y="4947499"/>
            <a:ext cx="7334311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সাধারন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; d= ২য়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– ১ম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3103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=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7-4 = 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80052" y="2376610"/>
            <a:ext cx="262647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90491" y="2407076"/>
            <a:ext cx="262647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17012" y="2407076"/>
            <a:ext cx="262647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4" y="4085995"/>
            <a:ext cx="1787874" cy="20446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4682" y="632854"/>
            <a:ext cx="1787874" cy="2044630"/>
          </a:xfrm>
          <a:prstGeom prst="rect">
            <a:avLst/>
          </a:prstGeom>
        </p:spPr>
      </p:pic>
      <p:sp>
        <p:nvSpPr>
          <p:cNvPr id="32" name="Frame 3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16611"/>
      </p:ext>
    </p:extLst>
  </p:cSld>
  <p:clrMapOvr>
    <a:masterClrMapping/>
  </p:clrMapOvr>
  <p:transition spd="med" advTm="33964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5.55556E-6 L 2.08333E-6 -5.55556E-6 C -0.00351 0.05971 -0.00455 0.05092 -0.00299 0.10045 C -0.00286 0.10231 -0.00247 0.10393 -0.00221 0.10578 C -0.0013 0.12106 -0.00143 0.11643 -0.00078 0.13448 C -0.00052 0.14096 -0.00039 0.14768 2.08333E-6 0.15416 C 0.00013 0.15809 0.00052 0.16203 0.00065 0.16596 C 0.00104 0.17198 0.00117 0.178 0.00143 0.18425 C 0.0017 0.2111 0.0017 0.23819 0.00222 0.26527 C 0.00222 0.2692 0.00261 0.27314 0.00287 0.27707 C 0.00313 0.28055 0.00339 0.28402 0.00365 0.28749 C 0.00378 0.2905 0.00417 0.29351 0.0043 0.29652 C 0.00521 0.3111 0.00547 0.32638 0.00586 0.34096 C 0.0056 0.35416 0.00547 0.36712 0.00508 0.38031 C 0.00469 0.39212 0.00456 0.40393 0.00365 0.4155 C 0.00326 0.42059 0.00287 0.42615 0.00222 0.43124 C 0.00196 0.43263 0.0017 0.43379 0.00143 0.43518 C 0.00222 0.44513 0.00039 0.4442 0.00365 0.4442 L 0.00365 0.4442 " pathEditMode="relative" ptsTypes="AAAAAAAAAAAAAAAAAAA">
                                      <p:cBhvr>
                                        <p:cTn id="1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26 0.02778 -0.00039 0.05556 -0.00078 0.08357 C -0.00078 0.08542 -0.0013 0.08704 -0.00156 0.08866 C -0.003 0.09723 -0.00195 0.09491 -0.00443 0.09931 C -0.00612 0.10811 -0.00482 0.1051 -0.00742 0.10973 C -0.00768 0.11088 -0.00768 0.1125 -0.0082 0.11366 C -0.00925 0.11598 -0.01185 0.12014 -0.01185 0.12014 C -0.01263 0.12454 -0.0125 0.12524 -0.01471 0.12917 C -0.01537 0.13033 -0.01628 0.13102 -0.01693 0.13195 C -0.01745 0.13311 -0.01784 0.1345 -0.01849 0.13588 C -0.01888 0.13681 -0.01953 0.1375 -0.01992 0.13843 C -0.02096 0.14098 -0.02188 0.14352 -0.02292 0.1463 L -0.02435 0.15024 C -0.02487 0.15139 -0.02513 0.15301 -0.02578 0.15417 C -0.02695 0.15625 -0.02839 0.15811 -0.02943 0.16065 C -0.03021 0.16227 -0.03099 0.16413 -0.03164 0.16575 C -0.03216 0.16713 -0.03255 0.16852 -0.0332 0.16968 C -0.03399 0.17153 -0.03516 0.17315 -0.03607 0.175 L -0.0375 0.17755 C -0.03776 0.17894 -0.03776 0.18056 -0.03828 0.18149 C -0.0388 0.18264 -0.03984 0.18311 -0.0405 0.18403 C -0.04102 0.18496 -0.04154 0.18588 -0.04193 0.18681 C -0.04271 0.19051 -0.04258 0.19144 -0.04414 0.19468 C -0.04505 0.19653 -0.04714 0.19977 -0.04714 0.19977 C -0.0474 0.20116 -0.0474 0.20255 -0.04779 0.20371 C -0.04844 0.20487 -0.04935 0.20533 -0.05 0.20625 C -0.05104 0.20788 -0.05195 0.20973 -0.053 0.21158 L -0.05443 0.21413 C -0.05456 0.21459 -0.0556 0.22246 -0.05599 0.22338 C -0.05716 0.22616 -0.05886 0.22848 -0.06029 0.23125 C -0.06133 0.23288 -0.06224 0.23473 -0.06328 0.23635 C -0.06471 0.23866 -0.06628 0.24051 -0.06771 0.24283 C -0.06875 0.24491 -0.06953 0.24746 -0.07057 0.24954 C -0.07175 0.25139 -0.07318 0.25278 -0.07435 0.25463 C -0.07539 0.25672 -0.07604 0.25926 -0.07721 0.26112 C -0.07826 0.26297 -0.07969 0.26366 -0.08086 0.26505 C -0.0819 0.26644 -0.08281 0.26783 -0.08386 0.26899 C -0.08464 0.26991 -0.08542 0.27061 -0.08607 0.27176 C -0.08763 0.27408 -0.0888 0.27732 -0.0905 0.27963 C -0.09141 0.28079 -0.09245 0.28195 -0.09336 0.28334 C -0.09414 0.28473 -0.09479 0.28635 -0.09557 0.28727 C -0.09675 0.28866 -0.09818 0.28889 -0.09935 0.29005 C -0.10807 0.29792 -0.09609 0.28797 -0.103 0.29514 C -0.10365 0.29584 -0.10443 0.29584 -0.10521 0.29653 C -0.11029 0.30093 -0.10417 0.29769 -0.11029 0.30047 C -0.11185 0.30209 -0.11302 0.30463 -0.11471 0.30556 C -0.11615 0.30649 -0.11784 0.30672 -0.11914 0.30834 L -0.12357 0.31343 L -0.12578 0.31621 C -0.12969 0.32639 -0.12422 0.31389 -0.13021 0.3213 C -0.13294 0.32477 -0.13477 0.32963 -0.13672 0.3345 C -0.1375 0.33843 -0.13737 0.33866 -0.13893 0.34213 C -0.13945 0.34329 -0.14011 0.34399 -0.1405 0.34491 C -0.14154 0.34746 -0.14219 0.35047 -0.14336 0.35278 C -0.14388 0.35348 -0.1444 0.3544 -0.14492 0.35533 C -0.14544 0.35649 -0.1457 0.35811 -0.14636 0.35926 C -0.14727 0.36112 -0.14922 0.36436 -0.14922 0.36436 C -0.15117 0.37431 -0.14844 0.3625 -0.15221 0.37107 C -0.15274 0.372 -0.15248 0.37385 -0.153 0.375 C -0.15352 0.37639 -0.15443 0.37755 -0.15521 0.37894 C -0.15729 0.39005 -0.1543 0.37639 -0.15742 0.38542 C -0.16029 0.39375 -0.15586 0.38519 -0.15951 0.3919 C -0.15977 0.39329 -0.1599 0.39468 -0.16029 0.39584 C -0.16237 0.40255 -0.1625 0.40232 -0.16471 0.40625 C -0.16654 0.41575 -0.16471 0.40394 -0.16471 0.41551 C -0.16471 0.42292 -0.16498 0.43033 -0.1655 0.43774 C -0.1655 0.43889 -0.16563 0.44051 -0.16615 0.44144 C -0.1668 0.4426 -0.16771 0.44237 -0.16836 0.44283 C -0.18216 0.44144 -0.17969 0.44862 -0.18229 0.43889 L -0.18229 0.43889 " pathEditMode="relative" ptsTypes="AAAAAAAAAAAAAAAAAAAAAAAAAAAAAAAAAAAAAAAAAAAAAAAAAAAAAAAAAAAAAAAAAAAAAAA"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25E-6 -4.44444E-6 L 5.625E-6 -4.44444E-6 C -0.00208 0.00255 -0.00403 0.00509 -0.00598 0.00764 C -0.00651 0.00857 -0.0069 0.00972 -0.00742 0.01042 C -0.01158 0.01574 -0.01575 0.02084 -0.01992 0.02593 C -0.0233 0.03033 -0.0263 0.03611 -0.0302 0.03912 C -0.0319 0.04051 -0.03372 0.04121 -0.03541 0.04306 C -0.04114 0.04908 -0.04596 0.0581 -0.05221 0.06273 C -0.07018 0.07523 -0.0483 0.05926 -0.0677 0.0757 C -0.07057 0.07824 -0.07369 0.07986 -0.07656 0.08218 C -0.07786 0.08334 -0.0789 0.08496 -0.0802 0.08611 C -0.08333 0.08935 -0.08645 0.09259 -0.08971 0.09537 C -0.09414 0.09884 -0.09856 0.10116 -0.10299 0.1044 C -0.13945 0.13102 -0.10442 0.10556 -0.12578 0.12269 C -0.12864 0.125 -0.13177 0.12662 -0.13463 0.1294 C -0.13867 0.1331 -0.14231 0.13843 -0.14635 0.14236 C -0.16315 0.15834 -0.15156 0.14699 -0.17499 0.17246 C -0.17747 0.175 -0.17968 0.17847 -0.18242 0.18033 L -0.19049 0.18542 C -0.19244 0.1882 -0.1944 0.19097 -0.19635 0.19329 C -0.19947 0.19699 -0.20338 0.19792 -0.20664 0.19977 C -0.21262 0.20371 -0.21874 0.2088 -0.22434 0.21435 C -0.22591 0.21574 -0.22721 0.21783 -0.22877 0.21945 C -0.23164 0.22269 -0.23463 0.2257 -0.23749 0.22871 C -0.25065 0.24144 -0.24531 0.23033 -0.26627 0.25996 C -0.26992 0.26528 -0.27356 0.2706 -0.27721 0.2757 C -0.27864 0.27755 -0.28033 0.27894 -0.28164 0.28102 C -0.28476 0.28542 -0.28736 0.29097 -0.29049 0.29537 C -0.29453 0.30093 -0.29882 0.30579 -0.30299 0.31088 C -0.30468 0.3132 -0.30637 0.31551 -0.3082 0.31759 C -0.31054 0.32014 -0.31315 0.32246 -0.31549 0.32547 C -0.31692 0.32709 -0.31861 0.32847 -0.31992 0.33056 C -0.32838 0.3456 -0.31861 0.32801 -0.32721 0.34491 C -0.32812 0.34676 -0.32929 0.34838 -0.3302 0.35023 C -0.33151 0.35278 -0.33268 0.35533 -0.33385 0.3581 C -0.33437 0.35926 -0.33476 0.36065 -0.33528 0.36204 C -0.33619 0.36389 -0.33736 0.36528 -0.33828 0.36713 C -0.33958 0.37014 -0.34049 0.37361 -0.34192 0.37639 C -0.34322 0.37894 -0.34492 0.38056 -0.34635 0.38287 C -0.34791 0.38542 -0.34934 0.3882 -0.35078 0.39074 C -0.35156 0.39213 -0.35221 0.39352 -0.35299 0.39468 C -0.35364 0.3956 -0.35703 0.40023 -0.3582 0.40116 C -0.35885 0.40185 -0.35963 0.40185 -0.36028 0.40255 C -0.36119 0.40324 -0.36171 0.4044 -0.36249 0.40509 C -0.36367 0.40625 -0.3651 0.40672 -0.36627 0.40764 C -0.36705 0.40834 -0.36757 0.40972 -0.36848 0.41042 C -0.36914 0.41088 -0.36992 0.41111 -0.3707 0.41158 C -0.37512 0.41574 -0.37031 0.41297 -0.37578 0.41945 C -0.37721 0.4213 -0.3789 0.42246 -0.3802 0.42477 C -0.38437 0.43218 -0.38229 0.43033 -0.38606 0.43264 C -0.38684 0.43334 -0.38749 0.43472 -0.38828 0.43519 C -0.38971 0.43588 -0.3927 0.43658 -0.3927 0.43658 L -0.39557 0.43658 " pathEditMode="relative" ptsTypes="AAAAAAAAAAAAAAAAAAAAAAAAAAAAAAAAAAAAAAAAAAAAAAAAAAAAA">
                                      <p:cBhvr>
                                        <p:cTn id="1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73143"/>
            <a:ext cx="9144000" cy="5911715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" y="473143"/>
            <a:ext cx="9144000" cy="5911715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1" y="360609"/>
            <a:ext cx="9144000" cy="6024250"/>
          </a:xfrm>
          <a:prstGeom prst="frame">
            <a:avLst>
              <a:gd name="adj1" fmla="val 6612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5" name="Plus 4"/>
          <p:cNvSpPr/>
          <p:nvPr/>
        </p:nvSpPr>
        <p:spPr>
          <a:xfrm>
            <a:off x="4808465" y="2245610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3056" y="2150898"/>
            <a:ext cx="767346" cy="858421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7" name="Rectangle 6"/>
          <p:cNvSpPr/>
          <p:nvPr/>
        </p:nvSpPr>
        <p:spPr>
          <a:xfrm>
            <a:off x="3796526" y="2150897"/>
            <a:ext cx="1005355" cy="917430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10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2261" y="2176597"/>
            <a:ext cx="791949" cy="90869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13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3185226" y="2219910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1590253" y="2219910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6367229" y="2229840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065" y="2111328"/>
            <a:ext cx="819538" cy="897991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4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478" y="3464028"/>
            <a:ext cx="3993777" cy="26387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+(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1-1)d = a</a:t>
            </a:r>
            <a:endParaRPr lang="en-US" sz="2758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2য়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2-1)d =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a+d</a:t>
            </a:r>
            <a:endParaRPr lang="en-US" sz="2758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+(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3-1)d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  <a:endParaRPr lang="en-US" sz="2758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4র্থ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-1)d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a+3d</a:t>
            </a:r>
          </a:p>
          <a:p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=a+(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-1)d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758" b="1" dirty="0">
                <a:ln w="12700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a+(n-1)d</a:t>
            </a:r>
            <a:endParaRPr lang="en-US" sz="2758" b="1" dirty="0"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0693" y="1879070"/>
            <a:ext cx="1167892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0223" y="1327099"/>
            <a:ext cx="607631" cy="5167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75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47" y="1351852"/>
            <a:ext cx="797554" cy="4638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48350" y="1360149"/>
            <a:ext cx="832848" cy="8353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85480" y="1380160"/>
            <a:ext cx="918409" cy="8353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Plus 21"/>
          <p:cNvSpPr/>
          <p:nvPr/>
        </p:nvSpPr>
        <p:spPr>
          <a:xfrm>
            <a:off x="1530371" y="1299212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3" name="Plus 22"/>
          <p:cNvSpPr/>
          <p:nvPr/>
        </p:nvSpPr>
        <p:spPr>
          <a:xfrm>
            <a:off x="3199222" y="1260448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4" name="Plus 23"/>
          <p:cNvSpPr/>
          <p:nvPr/>
        </p:nvSpPr>
        <p:spPr>
          <a:xfrm>
            <a:off x="4915944" y="1299212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5" name="Plus 24"/>
          <p:cNvSpPr/>
          <p:nvPr/>
        </p:nvSpPr>
        <p:spPr>
          <a:xfrm>
            <a:off x="6718931" y="1299212"/>
            <a:ext cx="30555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75875" y="898341"/>
            <a:ext cx="1167892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2760" y="1360148"/>
            <a:ext cx="263970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9542" y="1380160"/>
            <a:ext cx="497525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76208" y="1389510"/>
            <a:ext cx="524851" cy="835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6696" y="3793923"/>
            <a:ext cx="4052359" cy="1365567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d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n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a+(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n-1)d</a:t>
            </a:r>
            <a:r>
              <a:rPr lang="en-US" sz="2758" b="1" dirty="0">
                <a:ln>
                  <a:solidFill>
                    <a:srgbClr val="C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6116" y="4396198"/>
            <a:ext cx="2054905" cy="1778935"/>
          </a:xfrm>
          <a:prstGeom prst="rect">
            <a:avLst/>
          </a:prstGeom>
        </p:spPr>
      </p:pic>
      <p:sp>
        <p:nvSpPr>
          <p:cNvPr id="33" name="Frame 32"/>
          <p:cNvSpPr/>
          <p:nvPr/>
        </p:nvSpPr>
        <p:spPr>
          <a:xfrm>
            <a:off x="1" y="0"/>
            <a:ext cx="9144000" cy="6735651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878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5359">
        <p15:prstTrans prst="origami"/>
      </p:transition>
    </mc:Choice>
    <mc:Fallback xmlns="">
      <p:transition spd="slow" advTm="453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/>
      <p:bldP spid="29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2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347730"/>
            <a:ext cx="9144000" cy="6207616"/>
          </a:xfrm>
          <a:prstGeom prst="frame">
            <a:avLst>
              <a:gd name="adj1" fmla="val 7412"/>
            </a:avLst>
          </a:prstGeom>
          <a:gradFill flip="none" rotWithShape="1">
            <a:gsLst>
              <a:gs pos="0">
                <a:schemeClr val="accent4">
                  <a:lumMod val="89000"/>
                </a:schemeClr>
              </a:gs>
              <a:gs pos="23000">
                <a:schemeClr val="accent4">
                  <a:lumMod val="89000"/>
                </a:schemeClr>
              </a:gs>
              <a:gs pos="69000">
                <a:schemeClr val="accent4">
                  <a:lumMod val="75000"/>
                </a:schemeClr>
              </a:gs>
              <a:gs pos="97000">
                <a:schemeClr val="accent4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4808465" y="1670912"/>
            <a:ext cx="305555" cy="6338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1590253" y="1645211"/>
            <a:ext cx="305555" cy="6338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6367229" y="1655140"/>
            <a:ext cx="305555" cy="6338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 useBgFill="1">
        <p:nvSpPr>
          <p:cNvPr id="13" name="TextBox 12"/>
          <p:cNvSpPr txBox="1"/>
          <p:nvPr/>
        </p:nvSpPr>
        <p:spPr>
          <a:xfrm>
            <a:off x="838551" y="3659937"/>
            <a:ext cx="1531161" cy="729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138" b="1" dirty="0">
                <a:latin typeface="NikoshBAN" panose="02000000000000000000" pitchFamily="2" charset="0"/>
                <a:cs typeface="NikoshBAN" panose="02000000000000000000" pitchFamily="2" charset="0"/>
              </a:rPr>
              <a:t>a=</a:t>
            </a:r>
            <a:r>
              <a:rPr lang="en-US" sz="41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13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14" name="TextBox 13"/>
          <p:cNvSpPr txBox="1"/>
          <p:nvPr/>
        </p:nvSpPr>
        <p:spPr>
          <a:xfrm>
            <a:off x="2891136" y="3687469"/>
            <a:ext cx="2827698" cy="7291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13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d=7- 4 = 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84774" y="1546094"/>
            <a:ext cx="767346" cy="858421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08245" y="1546093"/>
            <a:ext cx="993481" cy="917430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10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3196944" y="1615105"/>
            <a:ext cx="305555" cy="633834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784" y="1506524"/>
            <a:ext cx="819538" cy="897991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4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412" y="1274266"/>
            <a:ext cx="1167892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1990" y="2730448"/>
            <a:ext cx="4529891" cy="6760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তম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7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363" y="4891372"/>
            <a:ext cx="4817488" cy="872655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103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758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758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+(30-1)d</a:t>
            </a:r>
          </a:p>
          <a:p>
            <a:pPr algn="ctr"/>
            <a:r>
              <a:rPr lang="en-US" sz="2758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58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= 4+29 3= 91</a:t>
            </a:r>
            <a:endParaRPr lang="en-US" sz="2758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6553" y="483235"/>
            <a:ext cx="2969940" cy="808683"/>
          </a:xfrm>
          <a:prstGeom prst="rect">
            <a:avLst/>
          </a:prstGeom>
          <a:solidFill>
            <a:schemeClr val="accent5"/>
          </a:solidFill>
          <a:ln w="8255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  <a:sp3d prstMaterial="dkEdge"/>
        </p:spPr>
        <p:txBody>
          <a:bodyPr wrap="square" rtlCol="0">
            <a:spAutoFit/>
          </a:bodyPr>
          <a:lstStyle/>
          <a:p>
            <a:r>
              <a:rPr lang="en-US" sz="4655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655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55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55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61879" y="1572262"/>
            <a:ext cx="835721" cy="917430"/>
          </a:xfrm>
          <a:prstGeom prst="rect">
            <a:avLst/>
          </a:prstGeom>
          <a:solidFill>
            <a:srgbClr val="FFFF00"/>
          </a:solidFill>
          <a:ln w="1238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13</a:t>
            </a:r>
            <a:endParaRPr lang="en-US" sz="3793" b="1" dirty="0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70261" y="4001905"/>
            <a:ext cx="2054905" cy="1778935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554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555">
        <p15:prstTrans prst="pageCurlDouble"/>
      </p:transition>
    </mc:Choice>
    <mc:Fallback xmlns="">
      <p:transition spd="slow" advTm="255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2" grpId="0" animBg="1"/>
      <p:bldP spid="23" grpId="0"/>
      <p:bldP spid="24" grpId="0" animBg="1"/>
      <p:bldP spid="25" grpId="0" animBg="1"/>
      <p:bldP spid="1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3996" y="360609"/>
            <a:ext cx="9130005" cy="6024250"/>
          </a:xfrm>
          <a:prstGeom prst="frame">
            <a:avLst>
              <a:gd name="adj1" fmla="val 4083"/>
            </a:avLst>
          </a:prstGeom>
          <a:solidFill>
            <a:srgbClr val="00B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Plus 2"/>
          <p:cNvSpPr/>
          <p:nvPr/>
        </p:nvSpPr>
        <p:spPr>
          <a:xfrm>
            <a:off x="5251310" y="1059993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5651" y="981693"/>
            <a:ext cx="672988" cy="668577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a+2d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6502" y="978159"/>
            <a:ext cx="559805" cy="625575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 err="1">
                <a:solidFill>
                  <a:schemeClr val="tx1"/>
                </a:solidFill>
              </a:rPr>
              <a:t>a</a:t>
            </a:r>
            <a:r>
              <a:rPr lang="en-US" sz="1724" b="1" dirty="0" err="1">
                <a:solidFill>
                  <a:schemeClr val="tx1"/>
                </a:solidFill>
              </a:rPr>
              <a:t>+d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0481" y="977079"/>
            <a:ext cx="577754" cy="662211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a+3d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923302" y="1039152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8" name="Plus 7"/>
          <p:cNvSpPr/>
          <p:nvPr/>
        </p:nvSpPr>
        <p:spPr>
          <a:xfrm>
            <a:off x="2640076" y="1059993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6574546" y="1089509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72546" y="959571"/>
            <a:ext cx="490009" cy="67971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1976" y="1039155"/>
            <a:ext cx="413648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30429" y="988776"/>
            <a:ext cx="982102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a+(n-1)d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4244" y="2151023"/>
            <a:ext cx="961221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a+(n-1)d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68511" y="2188158"/>
            <a:ext cx="931633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a+(n-2)d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48826" y="2188158"/>
            <a:ext cx="852010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a+(n-3)d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033809" y="2151021"/>
            <a:ext cx="600217" cy="67971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687880" y="2188158"/>
            <a:ext cx="1045237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>
                <a:solidFill>
                  <a:schemeClr val="tx1"/>
                </a:solidFill>
              </a:rPr>
              <a:t> a+(n-4)d</a:t>
            </a:r>
            <a:endParaRPr lang="en-US" sz="1724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70775" y="3148971"/>
            <a:ext cx="8149535" cy="0"/>
          </a:xfrm>
          <a:prstGeom prst="line">
            <a:avLst/>
          </a:prstGeom>
          <a:ln w="793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623778" y="3452678"/>
            <a:ext cx="920672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795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 2a+(n-1)d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05983" y="3426992"/>
            <a:ext cx="907134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 2a+(n-1)d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6888" y="3426992"/>
            <a:ext cx="897026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 2a+(n-1)d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580133" y="3426992"/>
            <a:ext cx="936172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 2a+(n-1)d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85894" y="3429003"/>
            <a:ext cx="934577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 2a+(n-1)d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5634" y="3411057"/>
            <a:ext cx="789879" cy="6544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0477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52" b="1" dirty="0">
                <a:solidFill>
                  <a:schemeClr val="bg1"/>
                </a:solidFill>
              </a:rPr>
              <a:t>2Sn</a:t>
            </a:r>
            <a:endParaRPr lang="en-US" sz="1552" b="1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25749" y="2125716"/>
            <a:ext cx="600217" cy="67971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 err="1">
                <a:solidFill>
                  <a:schemeClr val="tx1"/>
                </a:solidFill>
              </a:rPr>
              <a:t>Sn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8902" y="961862"/>
            <a:ext cx="600217" cy="791308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24" b="1" dirty="0" err="1">
                <a:solidFill>
                  <a:schemeClr val="tx1"/>
                </a:solidFill>
              </a:rPr>
              <a:t>Sn</a:t>
            </a:r>
            <a:endParaRPr lang="en-US" sz="1724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9224" y="2203999"/>
            <a:ext cx="413648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9976" y="3406291"/>
            <a:ext cx="283821" cy="51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6985" y="1089510"/>
            <a:ext cx="341632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35514" y="2280434"/>
            <a:ext cx="341632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23503" y="3523626"/>
            <a:ext cx="341632" cy="4638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35" name="Plus 34"/>
          <p:cNvSpPr/>
          <p:nvPr/>
        </p:nvSpPr>
        <p:spPr>
          <a:xfrm>
            <a:off x="2550531" y="2263273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36" name="Plus 35"/>
          <p:cNvSpPr/>
          <p:nvPr/>
        </p:nvSpPr>
        <p:spPr>
          <a:xfrm>
            <a:off x="3881208" y="2322236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37" name="Plus 36"/>
          <p:cNvSpPr/>
          <p:nvPr/>
        </p:nvSpPr>
        <p:spPr>
          <a:xfrm>
            <a:off x="5350531" y="2279557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38" name="Plus 37"/>
          <p:cNvSpPr/>
          <p:nvPr/>
        </p:nvSpPr>
        <p:spPr>
          <a:xfrm>
            <a:off x="2607254" y="3535335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39" name="Plus 38"/>
          <p:cNvSpPr/>
          <p:nvPr/>
        </p:nvSpPr>
        <p:spPr>
          <a:xfrm>
            <a:off x="3951498" y="3523625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0" name="Plus 39"/>
          <p:cNvSpPr/>
          <p:nvPr/>
        </p:nvSpPr>
        <p:spPr>
          <a:xfrm>
            <a:off x="5254067" y="3509410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1" name="Plus 40"/>
          <p:cNvSpPr/>
          <p:nvPr/>
        </p:nvSpPr>
        <p:spPr>
          <a:xfrm>
            <a:off x="7382210" y="1104311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2" name="Plus 41"/>
          <p:cNvSpPr/>
          <p:nvPr/>
        </p:nvSpPr>
        <p:spPr>
          <a:xfrm>
            <a:off x="7649787" y="2284407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3" name="Plus 42"/>
          <p:cNvSpPr/>
          <p:nvPr/>
        </p:nvSpPr>
        <p:spPr>
          <a:xfrm>
            <a:off x="6860777" y="2302909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4" name="Plus 43"/>
          <p:cNvSpPr/>
          <p:nvPr/>
        </p:nvSpPr>
        <p:spPr>
          <a:xfrm>
            <a:off x="6591853" y="3473065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45" name="Plus 44"/>
          <p:cNvSpPr/>
          <p:nvPr/>
        </p:nvSpPr>
        <p:spPr>
          <a:xfrm>
            <a:off x="7351629" y="3489206"/>
            <a:ext cx="222913" cy="461907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794855" y="4327553"/>
            <a:ext cx="1767173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9" b="1" dirty="0">
                <a:solidFill>
                  <a:schemeClr val="tx1"/>
                </a:solidFill>
              </a:rPr>
              <a:t> n{2a+(n-1)d}</a:t>
            </a:r>
            <a:endParaRPr lang="en-US" sz="2069" b="1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97843" y="4367379"/>
            <a:ext cx="828091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9" b="1" dirty="0">
                <a:solidFill>
                  <a:schemeClr val="tx1"/>
                </a:solidFill>
              </a:rPr>
              <a:t>2Sn</a:t>
            </a:r>
            <a:endParaRPr lang="en-US" sz="2069" b="1" dirty="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67546" y="4429549"/>
            <a:ext cx="341632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761934" y="5226102"/>
            <a:ext cx="2342186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9" b="1" dirty="0">
                <a:solidFill>
                  <a:schemeClr val="tx1"/>
                </a:solidFill>
              </a:rPr>
              <a:t>{ 2a+(n-1)d}</a:t>
            </a:r>
            <a:endParaRPr lang="en-US" sz="2069" b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70774" y="5259329"/>
            <a:ext cx="828091" cy="654412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69" b="1" dirty="0" err="1">
                <a:solidFill>
                  <a:schemeClr val="tx1"/>
                </a:solidFill>
              </a:rPr>
              <a:t>Sn</a:t>
            </a:r>
            <a:endParaRPr lang="en-US" sz="2069" b="1" dirty="0">
              <a:solidFill>
                <a:schemeClr val="tx1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40478" y="5321499"/>
            <a:ext cx="341632" cy="463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312571" y="5370436"/>
                <a:ext cx="705804" cy="4575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79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1379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𝒏</m:t>
                          </m:r>
                        </m:num>
                        <m:den>
                          <m:r>
                            <a:rPr lang="en-US" sz="1379" b="1" i="1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1379" b="1" dirty="0" err="1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125" y="5681203"/>
                <a:ext cx="712384" cy="515975"/>
              </a:xfrm>
              <a:prstGeom prst="rect">
                <a:avLst/>
              </a:prstGeom>
              <a:blipFill rotWithShape="0">
                <a:blip r:embed="rId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TextBox 74"/>
          <p:cNvSpPr txBox="1"/>
          <p:nvPr/>
        </p:nvSpPr>
        <p:spPr>
          <a:xfrm>
            <a:off x="4503180" y="4610675"/>
            <a:ext cx="3683561" cy="1259704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 </a:t>
            </a:r>
            <a:r>
              <a:rPr lang="en-US" sz="3793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793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2" name="Frame 51"/>
          <p:cNvSpPr/>
          <p:nvPr/>
        </p:nvSpPr>
        <p:spPr>
          <a:xfrm>
            <a:off x="1" y="0"/>
            <a:ext cx="9144000" cy="6761408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195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4708">
        <p15:prstTrans prst="curtains"/>
      </p:transition>
    </mc:Choice>
    <mc:Fallback xmlns="">
      <p:transition spd="slow" advTm="647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1.48148E-6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3" grpId="0"/>
      <p:bldP spid="63" grpId="0" animBg="1"/>
      <p:bldP spid="64" grpId="0" animBg="1"/>
      <p:bldP spid="66" grpId="0"/>
      <p:bldP spid="74" grpId="0" animBg="1"/>
      <p:bldP spid="7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360608"/>
            <a:ext cx="9144000" cy="6181859"/>
          </a:xfrm>
          <a:prstGeom prst="frame">
            <a:avLst>
              <a:gd name="adj1" fmla="val 5332"/>
            </a:avLst>
          </a:prstGeom>
          <a:solidFill>
            <a:schemeClr val="tx1"/>
          </a:solidFill>
          <a:ln w="25400">
            <a:solidFill>
              <a:schemeClr val="tx1">
                <a:alpha val="26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5370" y="716598"/>
            <a:ext cx="2549096" cy="808683"/>
          </a:xfrm>
          <a:prstGeom prst="rect">
            <a:avLst/>
          </a:prstGeom>
          <a:ln w="47625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65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65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5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5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lus 4"/>
          <p:cNvSpPr/>
          <p:nvPr/>
        </p:nvSpPr>
        <p:spPr>
          <a:xfrm>
            <a:off x="4968002" y="1897334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53389" y="1787093"/>
            <a:ext cx="708991" cy="69900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44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1892" y="1787091"/>
            <a:ext cx="729398" cy="69900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3704" y="1777495"/>
            <a:ext cx="732107" cy="69733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>
            <a:off x="3337410" y="1897334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1700208" y="1897334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6738128" y="1897334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227" y="1777495"/>
            <a:ext cx="741243" cy="706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75750" y="1787090"/>
            <a:ext cx="754888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55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34062" y="2761740"/>
            <a:ext cx="5285081" cy="115352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১ম ২০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14758" y="3729774"/>
            <a:ext cx="1652667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206" b="1" dirty="0" err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1223494" y="3448346"/>
                <a:ext cx="6959566" cy="2566215"/>
              </a:xfrm>
              <a:prstGeom prst="rect">
                <a:avLst/>
              </a:prstGeom>
              <a:solidFill>
                <a:srgbClr val="002060"/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069" b="1" dirty="0">
                    <a:cs typeface="NikoshBAN" panose="02000000000000000000" pitchFamily="2" charset="0"/>
                  </a:rPr>
                  <a:t>a=52  , d= 48-52 = -4                 </a:t>
                </a:r>
              </a:p>
              <a:p>
                <a:r>
                  <a:rPr lang="en-US" sz="2069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2069" b="1" dirty="0">
                    <a:cs typeface="NikoshBAN" panose="02000000000000000000" pitchFamily="2" charset="0"/>
                  </a:rPr>
                  <a:t> ১ম ২০টি </a:t>
                </a:r>
                <a:r>
                  <a:rPr lang="en-US" sz="2069" b="1" dirty="0" err="1">
                    <a:cs typeface="NikoshBAN" panose="02000000000000000000" pitchFamily="2" charset="0"/>
                  </a:rPr>
                  <a:t>পদের</a:t>
                </a:r>
                <a:r>
                  <a:rPr lang="en-US" sz="2069" b="1" dirty="0">
                    <a:cs typeface="NikoshBAN" panose="02000000000000000000" pitchFamily="2" charset="0"/>
                  </a:rPr>
                  <a:t>  সমষ্টি  =</a:t>
                </a:r>
                <a14:m>
                  <m:oMath xmlns:m="http://schemas.openxmlformats.org/officeDocument/2006/math">
                    <m:r>
                      <a:rPr lang="en-US" sz="2069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69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{</a:t>
                </a:r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 (n – 1)d}</a:t>
                </a:r>
              </a:p>
              <a:p>
                <a:r>
                  <a:rPr lang="en-US" sz="2069" b="1" dirty="0">
                    <a:cs typeface="NikoshBAN" panose="02000000000000000000" pitchFamily="2" charset="0"/>
                  </a:rPr>
                  <a:t>                                                        = </a:t>
                </a:r>
                <a14:m>
                  <m:oMath xmlns:m="http://schemas.openxmlformats.org/officeDocument/2006/math">
                    <m:r>
                      <a:rPr lang="en-US" sz="2069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2069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69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{</a:t>
                </a:r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2×52+(20-1)(-4)}</a:t>
                </a:r>
              </a:p>
              <a:p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10{104+19(-4)}</a:t>
                </a:r>
              </a:p>
              <a:p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10(104-76)</a:t>
                </a:r>
              </a:p>
              <a:p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10×28</a:t>
                </a:r>
              </a:p>
              <a:p>
                <a:r>
                  <a:rPr lang="en-US" sz="2069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= 280</a:t>
                </a:r>
                <a:endParaRPr lang="en-US" sz="2069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94" y="3448346"/>
                <a:ext cx="6959566" cy="2566215"/>
              </a:xfrm>
              <a:prstGeom prst="rect">
                <a:avLst/>
              </a:prstGeom>
              <a:blipFill rotWithShape="0">
                <a:blip r:embed="rId3"/>
                <a:stretch>
                  <a:fillRect l="-608" t="-233" b="-18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666" y="716598"/>
            <a:ext cx="1256715" cy="794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097397" y="4243488"/>
            <a:ext cx="2054905" cy="1778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2" y="4218776"/>
            <a:ext cx="1787874" cy="2044630"/>
          </a:xfrm>
          <a:prstGeom prst="rect">
            <a:avLst/>
          </a:prstGeom>
        </p:spPr>
      </p:pic>
      <p:sp>
        <p:nvSpPr>
          <p:cNvPr id="20" name="Frame 19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6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9721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8584">
        <p15:prstTrans prst="curtains"/>
      </p:transition>
    </mc:Choice>
    <mc:Fallback xmlns="">
      <p:transition spd="slow" advTm="38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99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73143"/>
            <a:ext cx="9144000" cy="5911715"/>
          </a:xfrm>
          <a:prstGeom prst="frame">
            <a:avLst>
              <a:gd name="adj1" fmla="val 4529"/>
            </a:avLst>
          </a:prstGeom>
          <a:gradFill flip="none" rotWithShape="1">
            <a:gsLst>
              <a:gs pos="0">
                <a:schemeClr val="tx1"/>
              </a:gs>
              <a:gs pos="23000">
                <a:schemeClr val="accent5">
                  <a:lumMod val="89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2437" y="913659"/>
            <a:ext cx="2161169" cy="808683"/>
          </a:xfrm>
          <a:prstGeom prst="rect">
            <a:avLst/>
          </a:prstGeom>
          <a:ln w="4762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65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655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55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5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lus 3"/>
          <p:cNvSpPr/>
          <p:nvPr/>
        </p:nvSpPr>
        <p:spPr>
          <a:xfrm>
            <a:off x="4029525" y="2094397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0740" y="1984153"/>
            <a:ext cx="708991" cy="69900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8000" y="1984151"/>
            <a:ext cx="729398" cy="699003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8658" y="1974556"/>
            <a:ext cx="732107" cy="69733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2795982" y="2094397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9" name="Plus 8"/>
          <p:cNvSpPr/>
          <p:nvPr/>
        </p:nvSpPr>
        <p:spPr>
          <a:xfrm>
            <a:off x="1546796" y="2094397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0" name="Plus 9"/>
          <p:cNvSpPr/>
          <p:nvPr/>
        </p:nvSpPr>
        <p:spPr>
          <a:xfrm>
            <a:off x="5285301" y="2094397"/>
            <a:ext cx="306757" cy="538096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2292" y="1974556"/>
            <a:ext cx="741243" cy="706206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33433" y="1859689"/>
            <a:ext cx="754888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55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62425" y="1998995"/>
            <a:ext cx="732107" cy="697334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endParaRPr lang="en-US" sz="310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6704596" y="2246660"/>
            <a:ext cx="377579" cy="259284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36" y="920830"/>
            <a:ext cx="1526532" cy="628138"/>
          </a:xfrm>
          <a:prstGeom prst="rect">
            <a:avLst/>
          </a:prstGeom>
          <a:solidFill>
            <a:srgbClr val="000000">
              <a:shade val="95000"/>
            </a:srgbClr>
          </a:solidFill>
          <a:ln w="231775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  <a:softEdge rad="12700"/>
          </a:effectLst>
        </p:spPr>
      </p:pic>
      <p:sp>
        <p:nvSpPr>
          <p:cNvPr id="16" name="TextBox 15"/>
          <p:cNvSpPr txBox="1"/>
          <p:nvPr/>
        </p:nvSpPr>
        <p:spPr>
          <a:xfrm>
            <a:off x="527498" y="2680765"/>
            <a:ext cx="3945311" cy="6760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9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7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7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7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793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9359" y="3239400"/>
            <a:ext cx="5949941" cy="290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=36  , 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33-36 = -3</a:t>
            </a:r>
          </a:p>
          <a:p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a+(n-1)d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-24</a:t>
            </a:r>
          </a:p>
          <a:p>
            <a:r>
              <a:rPr lang="en-US" sz="241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33+(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-1)(-3)= -24</a:t>
            </a:r>
          </a:p>
          <a:p>
            <a:r>
              <a:rPr lang="en-US" sz="241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33-3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+3= -24</a:t>
            </a:r>
          </a:p>
          <a:p>
            <a:r>
              <a:rPr lang="en-US" sz="241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36+24=3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14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বা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n=20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04971" y="4309887"/>
            <a:ext cx="2054905" cy="177893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5" y="4182179"/>
            <a:ext cx="1787874" cy="204463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6130" y="3329102"/>
            <a:ext cx="2273228" cy="1471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75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</a:t>
            </a:r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5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75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5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275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-24</a:t>
            </a:r>
            <a:endParaRPr lang="en-US" sz="275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ame 20"/>
          <p:cNvSpPr/>
          <p:nvPr/>
        </p:nvSpPr>
        <p:spPr>
          <a:xfrm>
            <a:off x="0" y="26896"/>
            <a:ext cx="9144000" cy="6831103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8893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40807">
        <p15:prstTrans prst="curtains"/>
      </p:transition>
    </mc:Choice>
    <mc:Fallback xmlns="">
      <p:transition spd="slow" advTm="408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 animBg="1"/>
      <p:bldP spid="16" grpId="0"/>
      <p:bldP spid="19" grpId="1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386366"/>
            <a:ext cx="9144000" cy="6037129"/>
          </a:xfrm>
          <a:prstGeom prst="frame">
            <a:avLst>
              <a:gd name="adj1" fmla="val 5269"/>
            </a:avLst>
          </a:prstGeom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37812" y="1289524"/>
                <a:ext cx="8497095" cy="4745594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a=36  , d= 33-36 = - 3 </a:t>
                </a:r>
              </a:p>
              <a:p>
                <a:r>
                  <a:rPr lang="en-US" sz="3448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ধারাটির</a:t>
                </a:r>
                <a:r>
                  <a:rPr lang="en-US" sz="3448" b="1" dirty="0">
                    <a:cs typeface="NikoshBAN" panose="02000000000000000000" pitchFamily="2" charset="0"/>
                  </a:rPr>
                  <a:t> ১ম ২০টি </a:t>
                </a:r>
                <a:r>
                  <a:rPr lang="en-US" sz="3448" b="1" dirty="0" err="1">
                    <a:cs typeface="NikoshBAN" panose="02000000000000000000" pitchFamily="2" charset="0"/>
                  </a:rPr>
                  <a:t>পদের</a:t>
                </a:r>
                <a:r>
                  <a:rPr lang="en-US" sz="3448" b="1" dirty="0">
                    <a:cs typeface="NikoshBAN" panose="02000000000000000000" pitchFamily="2" charset="0"/>
                  </a:rPr>
                  <a:t>  সমষ্টি  =</a:t>
                </a:r>
                <a14:m>
                  <m:oMath xmlns:m="http://schemas.openxmlformats.org/officeDocument/2006/math">
                    <m:r>
                      <a:rPr lang="en-US" sz="3448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f>
                      <m:fPr>
                        <m:ctrlP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𝒏</m:t>
                        </m:r>
                      </m:num>
                      <m:den>
                        <m: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48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{</a:t>
                </a:r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2a+ (n – 1)d}</a:t>
                </a:r>
              </a:p>
              <a:p>
                <a:r>
                  <a:rPr lang="en-US" sz="3448" b="1" dirty="0">
                    <a:cs typeface="NikoshBAN" panose="02000000000000000000" pitchFamily="2" charset="0"/>
                  </a:rPr>
                  <a:t>                                                      = </a:t>
                </a:r>
                <a14:m>
                  <m:oMath xmlns:m="http://schemas.openxmlformats.org/officeDocument/2006/math">
                    <m:r>
                      <a:rPr lang="en-US" sz="3448" b="1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𝟐𝟎</m:t>
                        </m:r>
                      </m:num>
                      <m:den>
                        <m:r>
                          <a:rPr lang="en-US" sz="3448" b="1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448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{</a:t>
                </a:r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2×36+(20-1)(-3)}</a:t>
                </a:r>
              </a:p>
              <a:p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10{72+19(-3)}</a:t>
                </a:r>
              </a:p>
              <a:p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10(72-57)</a:t>
                </a:r>
              </a:p>
              <a:p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10×15</a:t>
                </a:r>
              </a:p>
              <a:p>
                <a:r>
                  <a:rPr lang="en-US" sz="3448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= 150</a:t>
                </a:r>
                <a:endParaRPr lang="en-US" sz="3448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812" y="1289524"/>
                <a:ext cx="8497095" cy="4745594"/>
              </a:xfrm>
              <a:prstGeom prst="rect">
                <a:avLst/>
              </a:prstGeom>
              <a:blipFill rotWithShape="0">
                <a:blip r:embed="rId4"/>
                <a:stretch>
                  <a:fillRect l="-1860" t="-1662" r="-35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83" y="4317797"/>
            <a:ext cx="1585179" cy="1812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71689" y="4348808"/>
            <a:ext cx="1897056" cy="1642284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6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61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850">
        <p15:prstTrans prst="curtains"/>
      </p:transition>
    </mc:Choice>
    <mc:Fallback xmlns="">
      <p:transition spd="slow" advTm="158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25003"/>
            <a:ext cx="9144000" cy="6117465"/>
          </a:xfrm>
          <a:prstGeom prst="frame">
            <a:avLst>
              <a:gd name="adj1" fmla="val 6105"/>
            </a:avLst>
          </a:prstGeom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61" y="3693678"/>
            <a:ext cx="2353235" cy="26911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29836" y="643151"/>
            <a:ext cx="2135312" cy="24419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4397" y="801272"/>
            <a:ext cx="2721552" cy="808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5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endParaRPr lang="en-US" sz="465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9900" y="2130599"/>
            <a:ext cx="3170639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9900" y="3136528"/>
            <a:ext cx="3117975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9900" y="4134388"/>
            <a:ext cx="3117975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পদসংখ্যা</a:t>
            </a:r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9900" y="5142989"/>
            <a:ext cx="3117975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103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0539" y="2740049"/>
            <a:ext cx="497910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86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80795" y="1720316"/>
            <a:ext cx="788489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86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Cloud Callout 12"/>
          <p:cNvSpPr/>
          <p:nvPr/>
        </p:nvSpPr>
        <p:spPr>
          <a:xfrm rot="1368215">
            <a:off x="6938585" y="5135189"/>
            <a:ext cx="1121992" cy="834299"/>
          </a:xfrm>
          <a:prstGeom prst="cloudCallout">
            <a:avLst>
              <a:gd name="adj1" fmla="val -261111"/>
              <a:gd name="adj2" fmla="val 112900"/>
            </a:avLst>
          </a:prstGeom>
          <a:solidFill>
            <a:srgbClr val="0070C0"/>
          </a:solidFill>
          <a:ln w="15240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beve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459" y="1521146"/>
            <a:ext cx="7961110" cy="569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22+20+18+… -16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ধারা।ধারাটির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--</a:t>
            </a:r>
            <a:endParaRPr lang="en-US" sz="31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73203" y="3690663"/>
            <a:ext cx="497910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86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71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0160">
        <p14:shred/>
      </p:transition>
    </mc:Choice>
    <mc:Fallback xmlns="">
      <p:transition spd="slow" advTm="30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-3.125E-6 2.22222E-6 L -3.125E-6 -0.07222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  <p:bldP spid="13" grpId="0" animBg="1"/>
      <p:bldP spid="18" grpId="0"/>
    </p:bldLst>
  </p:timing>
  <p:extLst mod="1">
    <p:ext uri="{E180D4A7-C9FB-4DFB-919C-405C955672EB}">
      <p14:showEvtLst xmlns:p14="http://schemas.microsoft.com/office/powerpoint/2010/main">
        <p14:triggerEvt type="onClick" time="18480" objId="8"/>
        <p14:triggerEvt type="onClick" time="27256" objId="10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399245"/>
            <a:ext cx="9144000" cy="6029561"/>
          </a:xfrm>
          <a:prstGeom prst="frame">
            <a:avLst>
              <a:gd name="adj1" fmla="val 6535"/>
            </a:avLst>
          </a:prstGeom>
          <a:blipFill>
            <a:blip r:embed="rId3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959" y="4206058"/>
            <a:ext cx="1778662" cy="2054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985" y="686955"/>
            <a:ext cx="2054905" cy="1778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66531" y="488798"/>
            <a:ext cx="2619246" cy="9233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9763" y="2024285"/>
            <a:ext cx="825770" cy="1047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NikoshBAN" panose="02000000000000000000" pitchFamily="2" charset="0"/>
                <a:cs typeface="NikoshBAN" panose="02000000000000000000" pitchFamily="2" charset="0"/>
              </a:rPr>
              <a:t>   - </a:t>
            </a:r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8590" y="3101643"/>
            <a:ext cx="1125226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3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75356" y="2087055"/>
            <a:ext cx="1118460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endParaRPr lang="en-US" sz="3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6774" y="3068622"/>
            <a:ext cx="802683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3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534" y="4107678"/>
            <a:ext cx="306151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153" y="2175296"/>
            <a:ext cx="306151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9625" y="2075076"/>
            <a:ext cx="77721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23153" y="4057369"/>
            <a:ext cx="77721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59511" y="3048582"/>
            <a:ext cx="77721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79626" y="2957293"/>
            <a:ext cx="306151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7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5255" y="1940603"/>
            <a:ext cx="306151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7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65880" y="4995077"/>
            <a:ext cx="777212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86165" y="4057368"/>
            <a:ext cx="828047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3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68590" y="4964029"/>
            <a:ext cx="1105055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128</a:t>
            </a:r>
            <a:endParaRPr lang="en-US" sz="31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2983" y="4037681"/>
            <a:ext cx="306151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559456" y="4819678"/>
            <a:ext cx="306151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7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01296" y="3989384"/>
            <a:ext cx="306151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endParaRPr lang="en-US" sz="3793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54759" y="4061623"/>
            <a:ext cx="1117435" cy="56983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86164" y="5047102"/>
            <a:ext cx="793292" cy="10473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65100" cmpd="sng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-168</a:t>
            </a:r>
            <a:endParaRPr lang="en-US" sz="3103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546" y="2175298"/>
            <a:ext cx="2736477" cy="56983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a+d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09756" y="3048581"/>
            <a:ext cx="2736477" cy="56983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1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0382" y="4015110"/>
            <a:ext cx="2736477" cy="56983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পদসংখ্যা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8479" y="5032506"/>
            <a:ext cx="3185975" cy="104733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১ম ২৮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27850" y="1387359"/>
            <a:ext cx="4365967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48+44+40+ … - 32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rame 34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7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1407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5162">
        <p15:prstTrans prst="curtains"/>
      </p:transition>
    </mc:Choice>
    <mc:Fallback xmlns="">
      <p:transition spd="slow" advTm="551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4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17" grpId="0"/>
      <p:bldP spid="18" grpId="0"/>
      <p:bldP spid="19" grpId="0"/>
      <p:bldP spid="20" grpId="0"/>
      <p:bldP spid="22" grpId="0"/>
      <p:bldP spid="26" grpId="0"/>
      <p:bldP spid="27" grpId="0"/>
      <p:bldP spid="30" grpId="0" animBg="1"/>
      <p:bldP spid="31" grpId="0" animBg="1"/>
      <p:bldP spid="32" grpId="0" animBg="1"/>
      <p:bldP spid="33" grpId="0" animBg="1"/>
      <p:bldP spid="34" grpId="0"/>
    </p:bldLst>
  </p:timing>
  <p:extLst mod="1">
    <p:ext uri="{E180D4A7-C9FB-4DFB-919C-405C955672EB}">
      <p14:showEvtLst xmlns:p14="http://schemas.microsoft.com/office/powerpoint/2010/main">
        <p14:triggerEvt type="onClick" time="18860" objId="9"/>
        <p14:triggerEvt type="onClick" time="22914" objId="7"/>
        <p14:triggerEvt type="onClick" time="28902" objId="8"/>
        <p14:triggerEvt type="onClick" time="30768" objId="8"/>
        <p14:triggerEvt type="onClick" time="33102" objId="10"/>
        <p14:triggerEvt type="onClick" time="38968" objId="28"/>
        <p14:triggerEvt type="onClick" time="42025" objId="23"/>
        <p14:triggerEvt type="onClick" time="49627" objId="24"/>
        <p14:triggerEvt type="onClick" time="52259" objId="2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3000">
              <a:schemeClr val="accent4">
                <a:lumMod val="95000"/>
                <a:lumOff val="5000"/>
              </a:schemeClr>
            </a:gs>
            <a:gs pos="100000">
              <a:schemeClr val="accent4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517091"/>
            <a:ext cx="9144000" cy="5911715"/>
          </a:xfrm>
          <a:prstGeom prst="frame">
            <a:avLst>
              <a:gd name="adj1" fmla="val 6535"/>
            </a:avLst>
          </a:prstGeom>
          <a:blipFill>
            <a:blip r:embed="rId3"/>
            <a:tile tx="0" ty="0" sx="100000" sy="100000" flip="none" algn="tl"/>
          </a:blipFill>
          <a:ln w="73025"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7959" y="4206058"/>
            <a:ext cx="1778662" cy="2054828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985" y="686955"/>
            <a:ext cx="2054905" cy="17789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81" y="760337"/>
            <a:ext cx="4481642" cy="8086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65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655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ড়ির</a:t>
            </a:r>
            <a:r>
              <a:rPr lang="en-US" sz="4655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655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534" y="4107678"/>
            <a:ext cx="306151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3153" y="2175296"/>
            <a:ext cx="306151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586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 useBgFill="1">
        <p:nvSpPr>
          <p:cNvPr id="31" name="TextBox 30"/>
          <p:cNvSpPr txBox="1"/>
          <p:nvPr/>
        </p:nvSpPr>
        <p:spPr>
          <a:xfrm>
            <a:off x="1554789" y="4184717"/>
            <a:ext cx="3974073" cy="569836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103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32" name="TextBox 31"/>
          <p:cNvSpPr txBox="1"/>
          <p:nvPr/>
        </p:nvSpPr>
        <p:spPr>
          <a:xfrm>
            <a:off x="1565365" y="4910792"/>
            <a:ext cx="4480504" cy="1047338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ধারাটির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103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3103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 useBgFill="1">
        <p:nvSpPr>
          <p:cNvPr id="33" name="TextBox 32"/>
          <p:cNvSpPr txBox="1"/>
          <p:nvPr/>
        </p:nvSpPr>
        <p:spPr>
          <a:xfrm>
            <a:off x="1587527" y="3175390"/>
            <a:ext cx="3763518" cy="1047338"/>
          </a:xfrm>
          <a:prstGeom prst="rect">
            <a:avLst/>
          </a:prstGeom>
          <a:ln w="38100">
            <a:solidFill>
              <a:schemeClr val="dk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(ক) ১ম </a:t>
            </a:r>
            <a:r>
              <a:rPr lang="en-US" sz="31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0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103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08101" y="1649747"/>
            <a:ext cx="6127138" cy="11535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3448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448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6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6647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5287">
        <p15:prstTrans prst="curtains"/>
      </p:transition>
    </mc:Choice>
    <mc:Fallback xmlns="">
      <p:transition spd="slow" advTm="2528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333"/>
                                  </p:iterate>
                                  <p:childTnLst>
                                    <p:animMotion origin="layout" path="M -3.54167E-6 3.33333E-6 L -3.54167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7237"/>
            </a:avLst>
          </a:prstGeom>
          <a:solidFill>
            <a:srgbClr val="FF0000"/>
          </a:solidFill>
          <a:ln w="44450"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1846" y="938433"/>
            <a:ext cx="2893827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86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586" b="1" dirty="0">
              <a:solidFill>
                <a:schemeClr val="accent1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683288" y="3547235"/>
            <a:ext cx="6626895" cy="27451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ওয়াহেদ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103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IN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(গণিত)</a:t>
            </a:r>
            <a:endParaRPr lang="en-US" sz="3103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নুরপুর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নাসিরনগর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03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103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069" b="1" dirty="0">
                <a:solidFill>
                  <a:srgbClr val="FFFF00"/>
                </a:solidFill>
                <a:cs typeface="NikoshBAN" pitchFamily="2" charset="0"/>
              </a:rPr>
              <a:t>E-mail-wahedali150@gmail.com</a:t>
            </a:r>
            <a:endParaRPr lang="bn-IN" sz="2069" b="1" dirty="0">
              <a:solidFill>
                <a:srgbClr val="FFFF00"/>
              </a:solidFill>
              <a:cs typeface="NikoshBAN" pitchFamily="2" charset="0"/>
            </a:endParaRPr>
          </a:p>
          <a:p>
            <a:pPr algn="ctr"/>
            <a:endParaRPr lang="en-US" sz="2758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02" y="1305059"/>
            <a:ext cx="2023235" cy="2023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74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00">
        <p14:prism isContent="1"/>
      </p:transition>
    </mc:Choice>
    <mc:Fallback>
      <p:transition spd="slow" advTm="13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8230" y="1012420"/>
            <a:ext cx="7938588" cy="1153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896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896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6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6896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6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6896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896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896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Frame 2"/>
          <p:cNvSpPr/>
          <p:nvPr/>
        </p:nvSpPr>
        <p:spPr>
          <a:xfrm>
            <a:off x="-2210" y="0"/>
            <a:ext cx="9144000" cy="6857999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pic>
        <p:nvPicPr>
          <p:cNvPr id="65" name="Picture 64" descr="C:\Users\Johirul\Downloads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457" y="2205164"/>
            <a:ext cx="1607248" cy="2541941"/>
          </a:xfrm>
          <a:prstGeom prst="rect">
            <a:avLst/>
          </a:prstGeom>
          <a:noFill/>
        </p:spPr>
      </p:pic>
      <p:pic>
        <p:nvPicPr>
          <p:cNvPr id="66" name="Picture 65" descr="C:\Users\Johirul\Downloads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81079" y="2205164"/>
            <a:ext cx="1607248" cy="2541941"/>
          </a:xfrm>
          <a:prstGeom prst="rect">
            <a:avLst/>
          </a:prstGeom>
          <a:noFill/>
        </p:spPr>
      </p:pic>
      <p:pic>
        <p:nvPicPr>
          <p:cNvPr id="67" name="Picture 66" descr="C:\Users\Johirul\Downloads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9796" y="2238945"/>
            <a:ext cx="1607248" cy="2541941"/>
          </a:xfrm>
          <a:prstGeom prst="rect">
            <a:avLst/>
          </a:prstGeom>
          <a:noFill/>
        </p:spPr>
      </p:pic>
      <p:pic>
        <p:nvPicPr>
          <p:cNvPr id="68" name="Picture 2" descr="C:\Users\Johirul\Downloads\download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5292" y="5191567"/>
            <a:ext cx="8512870" cy="131226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559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8007">
        <p15:prstTrans prst="curtains"/>
        <p:sndAc>
          <p:stSnd>
            <p:snd r:embed="rId3" name="applause.wav"/>
          </p:stSnd>
        </p:sndAc>
      </p:transition>
    </mc:Choice>
    <mc:Fallback>
      <p:transition spd="slow" advTm="8007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4938" y="1272632"/>
            <a:ext cx="2634935" cy="808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655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655" b="1" dirty="0" err="1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9229" y="2297329"/>
            <a:ext cx="5709028" cy="221470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448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দশম</a:t>
            </a:r>
          </a:p>
          <a:p>
            <a:pPr algn="ctr"/>
            <a:r>
              <a:rPr lang="bn-IN" sz="3448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গণিত</a:t>
            </a:r>
          </a:p>
          <a:p>
            <a:pPr algn="ctr"/>
            <a:r>
              <a:rPr lang="bn-IN" sz="3448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 ১৩</a:t>
            </a:r>
          </a:p>
          <a:p>
            <a:pPr algn="ctr"/>
            <a:r>
              <a:rPr lang="bn-IN" sz="3448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পাঠশিরোনামঃসমান্তর ধারা</a:t>
            </a:r>
          </a:p>
        </p:txBody>
      </p:sp>
      <p:sp>
        <p:nvSpPr>
          <p:cNvPr id="7" name="Frame 6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2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" y="1761305"/>
            <a:ext cx="433605" cy="1285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3" y="1755501"/>
            <a:ext cx="433605" cy="1285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72" y="1755502"/>
            <a:ext cx="433605" cy="1285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8" y="1755502"/>
            <a:ext cx="433605" cy="128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5" y="1755503"/>
            <a:ext cx="433605" cy="128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0" y="1755504"/>
            <a:ext cx="433605" cy="128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65" y="1755505"/>
            <a:ext cx="433605" cy="1285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66" y="1755506"/>
            <a:ext cx="433605" cy="1285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3" y="1761305"/>
            <a:ext cx="433605" cy="1285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36" y="1761305"/>
            <a:ext cx="433605" cy="1285865"/>
          </a:xfrm>
          <a:prstGeom prst="rect">
            <a:avLst/>
          </a:prstGeom>
        </p:spPr>
      </p:pic>
      <p:sp>
        <p:nvSpPr>
          <p:cNvPr id="14" name="Plus 13"/>
          <p:cNvSpPr/>
          <p:nvPr/>
        </p:nvSpPr>
        <p:spPr>
          <a:xfrm>
            <a:off x="6382746" y="4213390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5" name="Plus 14"/>
          <p:cNvSpPr/>
          <p:nvPr/>
        </p:nvSpPr>
        <p:spPr>
          <a:xfrm>
            <a:off x="5089320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6" name="Plus 15"/>
          <p:cNvSpPr/>
          <p:nvPr/>
        </p:nvSpPr>
        <p:spPr>
          <a:xfrm>
            <a:off x="2940834" y="2087319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9" name="Rectangle 18"/>
          <p:cNvSpPr/>
          <p:nvPr/>
        </p:nvSpPr>
        <p:spPr>
          <a:xfrm>
            <a:off x="997476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  <a:endParaRPr lang="en-US" sz="3793" dirty="0"/>
          </a:p>
        </p:txBody>
      </p:sp>
      <p:sp>
        <p:nvSpPr>
          <p:cNvPr id="20" name="Rectangle 19"/>
          <p:cNvSpPr/>
          <p:nvPr/>
        </p:nvSpPr>
        <p:spPr>
          <a:xfrm>
            <a:off x="2942904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2</a:t>
            </a:r>
            <a:endParaRPr lang="en-US" sz="3793" dirty="0"/>
          </a:p>
        </p:txBody>
      </p:sp>
      <p:sp>
        <p:nvSpPr>
          <p:cNvPr id="21" name="Rectangle 20"/>
          <p:cNvSpPr/>
          <p:nvPr/>
        </p:nvSpPr>
        <p:spPr>
          <a:xfrm>
            <a:off x="5019805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3</a:t>
            </a:r>
            <a:endParaRPr lang="en-US" sz="3793" dirty="0"/>
          </a:p>
        </p:txBody>
      </p:sp>
      <p:sp>
        <p:nvSpPr>
          <p:cNvPr id="22" name="Rectangle 21"/>
          <p:cNvSpPr/>
          <p:nvPr/>
        </p:nvSpPr>
        <p:spPr>
          <a:xfrm>
            <a:off x="7064332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4</a:t>
            </a:r>
            <a:endParaRPr lang="en-US" sz="3793" dirty="0"/>
          </a:p>
        </p:txBody>
      </p:sp>
      <p:sp>
        <p:nvSpPr>
          <p:cNvPr id="23" name="Plus 22"/>
          <p:cNvSpPr/>
          <p:nvPr/>
        </p:nvSpPr>
        <p:spPr>
          <a:xfrm>
            <a:off x="1438429" y="2173025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4" name="Plus 23"/>
          <p:cNvSpPr/>
          <p:nvPr/>
        </p:nvSpPr>
        <p:spPr>
          <a:xfrm>
            <a:off x="4305846" y="4213390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5" name="Plus 24"/>
          <p:cNvSpPr/>
          <p:nvPr/>
        </p:nvSpPr>
        <p:spPr>
          <a:xfrm>
            <a:off x="2208405" y="4252960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6" name="Plus 25"/>
          <p:cNvSpPr/>
          <p:nvPr/>
        </p:nvSpPr>
        <p:spPr>
          <a:xfrm>
            <a:off x="8366164" y="4252960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7" name="Plus 26"/>
          <p:cNvSpPr/>
          <p:nvPr/>
        </p:nvSpPr>
        <p:spPr>
          <a:xfrm>
            <a:off x="7897701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8" name="TextBox 27"/>
          <p:cNvSpPr txBox="1"/>
          <p:nvPr/>
        </p:nvSpPr>
        <p:spPr>
          <a:xfrm>
            <a:off x="2553087" y="897546"/>
            <a:ext cx="4689104" cy="622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48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3448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448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48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48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448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448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" y="4288265"/>
            <a:ext cx="1787874" cy="204463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49585" y="473146"/>
            <a:ext cx="1787874" cy="2044630"/>
          </a:xfrm>
          <a:prstGeom prst="rect">
            <a:avLst/>
          </a:prstGeom>
        </p:spPr>
      </p:pic>
      <p:sp>
        <p:nvSpPr>
          <p:cNvPr id="31" name="Frame 30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236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8390">
        <p15:prstTrans prst="curtains"/>
      </p:transition>
    </mc:Choice>
    <mc:Fallback xmlns="">
      <p:transition spd="slow" advTm="2839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" y="1761305"/>
            <a:ext cx="433605" cy="1285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3" y="1755501"/>
            <a:ext cx="433605" cy="128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72" y="1755502"/>
            <a:ext cx="433605" cy="128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8" y="1755502"/>
            <a:ext cx="433605" cy="128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5" y="1755503"/>
            <a:ext cx="433605" cy="1285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0" y="1755504"/>
            <a:ext cx="433605" cy="1285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65" y="1755505"/>
            <a:ext cx="433605" cy="12858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66" y="1755506"/>
            <a:ext cx="433605" cy="12858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3" y="1761305"/>
            <a:ext cx="433605" cy="1285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36" y="1761305"/>
            <a:ext cx="433605" cy="1285865"/>
          </a:xfrm>
          <a:prstGeom prst="rect">
            <a:avLst/>
          </a:prstGeom>
        </p:spPr>
      </p:pic>
      <p:sp>
        <p:nvSpPr>
          <p:cNvPr id="17" name="Plus 16"/>
          <p:cNvSpPr/>
          <p:nvPr/>
        </p:nvSpPr>
        <p:spPr>
          <a:xfrm>
            <a:off x="5089320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8" name="Plus 17"/>
          <p:cNvSpPr/>
          <p:nvPr/>
        </p:nvSpPr>
        <p:spPr>
          <a:xfrm>
            <a:off x="2940834" y="2087319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0" name="Rectangle 19"/>
          <p:cNvSpPr/>
          <p:nvPr/>
        </p:nvSpPr>
        <p:spPr>
          <a:xfrm>
            <a:off x="2942904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  <a:endParaRPr lang="en-US" sz="3793" dirty="0"/>
          </a:p>
        </p:txBody>
      </p:sp>
      <p:sp>
        <p:nvSpPr>
          <p:cNvPr id="21" name="Rectangle 20"/>
          <p:cNvSpPr/>
          <p:nvPr/>
        </p:nvSpPr>
        <p:spPr>
          <a:xfrm>
            <a:off x="5019805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64332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</a:p>
        </p:txBody>
      </p:sp>
      <p:sp>
        <p:nvSpPr>
          <p:cNvPr id="23" name="Plus 22"/>
          <p:cNvSpPr/>
          <p:nvPr/>
        </p:nvSpPr>
        <p:spPr>
          <a:xfrm>
            <a:off x="1438429" y="2173025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7" name="Plus 26"/>
          <p:cNvSpPr/>
          <p:nvPr/>
        </p:nvSpPr>
        <p:spPr>
          <a:xfrm>
            <a:off x="7897701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28" name="TextBox 27"/>
          <p:cNvSpPr txBox="1"/>
          <p:nvPr/>
        </p:nvSpPr>
        <p:spPr>
          <a:xfrm>
            <a:off x="2512430" y="815400"/>
            <a:ext cx="5160387" cy="622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344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928286" y="2439651"/>
            <a:ext cx="1239960" cy="1397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340205" y="2675484"/>
            <a:ext cx="2835112" cy="1161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24868" y="2439651"/>
            <a:ext cx="2816268" cy="1397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3"/>
          </p:cNvCxnSpPr>
          <p:nvPr/>
        </p:nvCxnSpPr>
        <p:spPr>
          <a:xfrm>
            <a:off x="7147778" y="2404235"/>
            <a:ext cx="193357" cy="1433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286759" y="3047170"/>
            <a:ext cx="1571118" cy="84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340205" y="2806858"/>
            <a:ext cx="517672" cy="1087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18571" y="5554252"/>
            <a:ext cx="4863832" cy="622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প্রতিক্ষেত্রে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পাচ্ছে</a:t>
            </a:r>
            <a:endParaRPr lang="en-US" sz="344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5" y="4157947"/>
            <a:ext cx="1787874" cy="204463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05861" y="550318"/>
            <a:ext cx="1787874" cy="2044630"/>
          </a:xfrm>
          <a:prstGeom prst="rect">
            <a:avLst/>
          </a:prstGeom>
        </p:spPr>
      </p:pic>
      <p:sp>
        <p:nvSpPr>
          <p:cNvPr id="33" name="Frame 32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5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95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7578">
        <p15:prstTrans prst="airplane"/>
      </p:transition>
    </mc:Choice>
    <mc:Fallback xmlns="">
      <p:transition spd="slow" advTm="175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25 -0.36319 L -0.13125 -0.36319 C -0.12838 -0.36273 -0.12539 -0.36273 -0.12239 -0.36157 C -0.12096 -0.36088 -0.11992 -0.35856 -0.11849 -0.3581 C -0.11393 -0.35671 -0.10924 -0.35694 -0.10469 -0.35625 L -0.09284 -0.35463 C -0.08958 -0.35347 -0.0862 -0.35208 -0.08294 -0.35092 C -0.07943 -0.35 -0.07643 -0.3493 -0.07305 -0.34745 C -0.0556 -0.33773 -0.06667 -0.34282 -0.05729 -0.33866 C -0.0526 -0.3331 -0.05547 -0.33588 -0.04844 -0.33171 L -0.04544 -0.33009 L -0.03854 -0.31759 L -0.03659 -0.31412 C -0.03594 -0.3118 -0.03542 -0.30926 -0.03463 -0.30717 C -0.02995 -0.29629 -0.03164 -0.3037 -0.02669 -0.29491 C -0.02578 -0.29352 -0.02552 -0.2912 -0.02474 -0.28958 C -0.02344 -0.28704 -0.02187 -0.28518 -0.0207 -0.28264 C -0.01953 -0.27986 -0.01875 -0.27685 -0.01784 -0.27384 C -0.01549 -0.26736 -0.01562 -0.26921 -0.0138 -0.26157 C -0.01198 -0.2537 -0.01419 -0.25856 -0.01094 -0.25278 C -0.01055 -0.25116 -0.01029 -0.2493 -0.00989 -0.24745 C -0.00937 -0.24514 -0.0082 -0.24305 -0.00794 -0.24051 C -0.00716 -0.23426 -0.00729 -0.22754 -0.0069 -0.22129 C -0.00729 -0.21134 -0.00742 -0.20139 -0.00794 -0.19143 C -0.00807 -0.18889 -0.00833 -0.18657 -0.00885 -0.18449 C -0.00937 -0.18241 -0.01016 -0.18079 -0.01094 -0.17917 C -0.01016 -0.17685 -0.0095 -0.17454 -0.00885 -0.17222 C -0.0082 -0.16921 -0.00768 -0.1662 -0.0069 -0.16342 C -0.00312 -0.14977 -0.00651 -0.16597 -0.00391 -0.15278 C -0.00364 -0.14861 -0.00351 -0.14444 -0.00299 -0.14051 C 0.00221 -0.10393 -0.00208 -0.14004 0.00195 -0.11597 C 0.00248 -0.11319 0.00248 -0.11018 0.003 -0.10717 C 0.00352 -0.1037 0.00495 -0.09676 0.00495 -0.09676 C 0.00495 -0.09583 0.00716 -0.0618 0.00495 -0.05278 C 0.00443 -0.05092 0.003 -0.05046 0.00195 -0.0493 C 0.00065 -0.04583 -0.00052 -0.04213 -0.00195 -0.03889 C -0.00299 -0.03634 -0.00404 -0.03426 -0.00495 -0.03171 C -0.00573 -0.02963 -0.00612 -0.02708 -0.0069 -0.02477 C -0.0082 -0.02106 -0.01016 -0.01829 -0.01094 -0.01412 L -0.01289 -0.0037 C -0.00716 0.00301 -0.01107 -0.00023 8.67362E-19 -0.00023 L 8.67362E-19 -0.00023 " pathEditMode="relative" ptsTypes="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8 -0.36504 L -0.13528 -0.36504 C -0.13177 -0.35879 -0.12851 -0.35138 -0.12447 -0.34583 C -0.1177 -0.33657 -0.10989 -0.32962 -0.10273 -0.32129 C -0.09934 -0.31736 -0.0957 -0.31412 -0.09283 -0.30902 C -0.09127 -0.30601 -0.08945 -0.30347 -0.08789 -0.30023 C -0.0819 -0.28703 -0.08111 -0.28402 -0.07708 -0.27222 C -0.07669 -0.2699 -0.07734 -0.26643 -0.07604 -0.26527 C -0.06015 -0.24999 -0.06653 -0.26504 -0.05533 -0.253 C -0.05312 -0.25046 -0.05156 -0.24675 -0.04947 -0.24421 C -0.04335 -0.2368 -0.03658 -0.23101 -0.03072 -0.22314 C -0.02773 -0.21921 -0.02526 -0.21388 -0.02278 -0.20902 C -0.01666 -0.19699 -0.01002 -0.18564 -0.00494 -0.17222 C -0.00429 -0.17037 -0.00351 -0.16874 -0.00299 -0.16689 C -0.00221 -0.16412 -0.00169 -0.16111 -0.00104 -0.1581 C -0.0013 -0.153 -0.0013 -0.14745 -0.00208 -0.14236 C -0.00221 -0.14074 -0.00351 -0.14027 -0.00403 -0.13888 C -0.00455 -0.13726 -0.00468 -0.13541 -0.00494 -0.13356 C -0.00742 -0.11828 -0.00455 -0.13402 -0.0069 -0.12129 C -0.00651 -0.10231 -0.0082 -0.08703 -0.00403 -0.0706 C -0.00325 -0.06736 -0.00208 -0.06458 -0.00104 -0.0618 C -0.00039 -0.05763 0.0004 -0.0537 0.00092 -0.04953 C 0.00378 -0.02824 0.00079 -0.03749 0.00495 -0.02662 C 0.00639 -0.01874 0.00678 -0.01874 0.00495 -0.0074 C 0.00456 -0.00578 0.00365 -0.00486 0.00287 -0.00393 C 0.00196 -0.00254 -2.08333E-7 -0.00023 -2.08333E-7 -0.00023 L -2.08333E-7 -0.00023 L -2.08333E-7 -0.00023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3757 L -0.10156 -0.3757 C -0.09336 -0.37454 -0.09088 -0.37477 -0.08385 -0.37222 C -0.08151 -0.37153 -0.07448 -0.36782 -0.07304 -0.36713 C -0.07109 -0.36597 -0.06914 -0.36435 -0.06705 -0.36343 C -0.06484 -0.3625 -0.0625 -0.3625 -0.06015 -0.36181 C -0.05885 -0.36134 -0.05755 -0.36065 -0.05625 -0.35995 C -0.05521 -0.35949 -0.05429 -0.35857 -0.05325 -0.35833 C -0.04505 -0.35556 -0.03437 -0.35579 -0.02669 -0.35486 C -0.02343 -0.3544 -0.02005 -0.35347 -0.01679 -0.35301 C -0.01588 -0.35232 -0.01484 -0.35162 -0.0138 -0.35116 C -0.00911 -0.34907 -0.00846 -0.35023 -0.00403 -0.34607 C -0.00195 -0.34398 0.00912 -0.33009 0.00977 -0.32847 C 0.01081 -0.32616 0.01159 -0.32338 0.01276 -0.32153 C 0.01784 -0.31227 0.01381 -0.32315 0.01771 -0.31435 C 0.02201 -0.30486 0.01667 -0.31296 0.02357 -0.30394 C 0.02422 -0.30093 0.02487 -0.29792 0.02565 -0.29514 C 0.02748 -0.28866 0.02722 -0.2912 0.02956 -0.28634 C 0.0306 -0.28403 0.03151 -0.28171 0.03256 -0.2794 C 0.03282 -0.27708 0.03321 -0.27477 0.03347 -0.27222 C 0.03425 -0.26412 0.03399 -0.25556 0.03542 -0.24769 C 0.03894 -0.22917 0.03776 -0.23727 0.03946 -0.22315 C 0.03972 -0.2162 0.04011 -0.20903 0.04037 -0.20208 C 0.04076 -0.19329 0.04089 -0.18449 0.04141 -0.1757 C 0.04219 -0.15949 0.0444 -0.12662 0.0444 -0.12662 C 0.04401 -0.11389 0.04388 -0.10093 0.04336 -0.08796 C 0.0431 -0.08287 0.04167 -0.08195 0.04037 -0.07755 C 0.03633 -0.06296 0.0431 -0.08218 0.03737 -0.06713 C 0.03711 -0.06528 0.03698 -0.06343 0.03646 -0.06181 C 0.03594 -0.06042 0.03516 -0.05926 0.03451 -0.05833 C 0.03177 -0.0544 0.03164 -0.05486 0.02852 -0.05301 C 0.02279 -0.04282 0.03112 -0.05695 0.02357 -0.04607 C 0.01888 -0.03889 0.02227 -0.04306 0.01875 -0.03542 C 0.01784 -0.03357 0.01654 -0.03218 0.01576 -0.03009 C 0.01433 -0.02685 0.01341 -0.02269 0.01185 -0.01968 C 0.01107 -0.01852 0.01042 -0.01736 0.00977 -0.0162 C 0.00912 -0.01458 0.00873 -0.01227 0.00782 -0.01088 C 0.00703 -0.00949 0.00586 -0.0088 0.00495 -0.00741 C -0.00039 0.00046 0.00404 -0.00394 -8.33333E-7 -0.00023 L -8.33333E-7 -0.00023 " pathEditMode="relative" ptsTypes="AAAAAAAAAAAAAAAAAAAAAAAAAAAAAAAAAAAAAAAA">
                                      <p:cBhvr>
                                        <p:cTn id="9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03" y="1761305"/>
            <a:ext cx="433605" cy="1285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33" y="1755501"/>
            <a:ext cx="433605" cy="1285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272" y="1755502"/>
            <a:ext cx="433605" cy="1285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208" y="1755502"/>
            <a:ext cx="433605" cy="1285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15" y="1755503"/>
            <a:ext cx="433605" cy="1285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40" y="1755504"/>
            <a:ext cx="433605" cy="1285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65" y="1755505"/>
            <a:ext cx="433605" cy="1285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66" y="1755506"/>
            <a:ext cx="433605" cy="1285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73" y="1761305"/>
            <a:ext cx="433605" cy="1285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36" y="1761305"/>
            <a:ext cx="433605" cy="1285865"/>
          </a:xfrm>
          <a:prstGeom prst="rect">
            <a:avLst/>
          </a:prstGeom>
        </p:spPr>
      </p:pic>
      <p:sp>
        <p:nvSpPr>
          <p:cNvPr id="12" name="Plus 11"/>
          <p:cNvSpPr/>
          <p:nvPr/>
        </p:nvSpPr>
        <p:spPr>
          <a:xfrm>
            <a:off x="5089320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3" name="Plus 12"/>
          <p:cNvSpPr/>
          <p:nvPr/>
        </p:nvSpPr>
        <p:spPr>
          <a:xfrm>
            <a:off x="2940834" y="2087319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4" name="Rectangle 13"/>
          <p:cNvSpPr/>
          <p:nvPr/>
        </p:nvSpPr>
        <p:spPr>
          <a:xfrm>
            <a:off x="2942904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  <a:endParaRPr lang="en-US" sz="3793" dirty="0"/>
          </a:p>
        </p:txBody>
      </p:sp>
      <p:sp>
        <p:nvSpPr>
          <p:cNvPr id="15" name="Rectangle 14"/>
          <p:cNvSpPr/>
          <p:nvPr/>
        </p:nvSpPr>
        <p:spPr>
          <a:xfrm>
            <a:off x="5019805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64332" y="3894394"/>
            <a:ext cx="985383" cy="13509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dirty="0"/>
              <a:t>1</a:t>
            </a:r>
          </a:p>
        </p:txBody>
      </p:sp>
      <p:sp>
        <p:nvSpPr>
          <p:cNvPr id="17" name="Plus 16"/>
          <p:cNvSpPr/>
          <p:nvPr/>
        </p:nvSpPr>
        <p:spPr>
          <a:xfrm>
            <a:off x="1438429" y="2173025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8" name="Plus 17"/>
          <p:cNvSpPr/>
          <p:nvPr/>
        </p:nvSpPr>
        <p:spPr>
          <a:xfrm>
            <a:off x="7897701" y="2041653"/>
            <a:ext cx="304025" cy="6338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/>
          </a:p>
        </p:txBody>
      </p:sp>
      <p:sp>
        <p:nvSpPr>
          <p:cNvPr id="19" name="TextBox 18"/>
          <p:cNvSpPr txBox="1"/>
          <p:nvPr/>
        </p:nvSpPr>
        <p:spPr>
          <a:xfrm>
            <a:off x="2512430" y="815400"/>
            <a:ext cx="3608680" cy="622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জোড়ার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28286" y="2439651"/>
            <a:ext cx="1239960" cy="1397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340205" y="2675484"/>
            <a:ext cx="2835112" cy="11618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524868" y="2439651"/>
            <a:ext cx="2816268" cy="13976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</p:cNvCxnSpPr>
          <p:nvPr/>
        </p:nvCxnSpPr>
        <p:spPr>
          <a:xfrm>
            <a:off x="7147778" y="2404235"/>
            <a:ext cx="193357" cy="14331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286759" y="3047170"/>
            <a:ext cx="1571118" cy="8472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340205" y="2806858"/>
            <a:ext cx="517672" cy="10875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318569" y="5554252"/>
            <a:ext cx="3631122" cy="62292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3448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448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44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395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3777">
        <p15:prstTrans prst="curtains"/>
      </p:transition>
    </mc:Choice>
    <mc:Fallback>
      <p:transition spd="slow" advTm="137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25 -0.36319 L -0.13125 -0.36319 C -0.12838 -0.36273 -0.12539 -0.36273 -0.12239 -0.36157 C -0.12096 -0.36088 -0.11992 -0.35856 -0.11849 -0.3581 C -0.11393 -0.35671 -0.10924 -0.35694 -0.10469 -0.35625 L -0.09284 -0.35463 C -0.08958 -0.35347 -0.0862 -0.35208 -0.08294 -0.35092 C -0.07943 -0.35 -0.07643 -0.3493 -0.07305 -0.34745 C -0.0556 -0.33773 -0.06667 -0.34282 -0.05729 -0.33866 C -0.0526 -0.3331 -0.05547 -0.33588 -0.04844 -0.33171 L -0.04544 -0.33009 L -0.03854 -0.31759 L -0.03659 -0.31412 C -0.03594 -0.3118 -0.03542 -0.30926 -0.03463 -0.30717 C -0.02995 -0.29629 -0.03164 -0.3037 -0.02669 -0.29491 C -0.02578 -0.29352 -0.02552 -0.2912 -0.02474 -0.28958 C -0.02344 -0.28704 -0.02187 -0.28518 -0.0207 -0.28264 C -0.01953 -0.27986 -0.01875 -0.27685 -0.01784 -0.27384 C -0.01549 -0.26736 -0.01562 -0.26921 -0.0138 -0.26157 C -0.01198 -0.2537 -0.01419 -0.25856 -0.01094 -0.25278 C -0.01055 -0.25116 -0.01029 -0.2493 -0.00989 -0.24745 C -0.00937 -0.24514 -0.0082 -0.24305 -0.00794 -0.24051 C -0.00716 -0.23426 -0.00729 -0.22754 -0.0069 -0.22129 C -0.00729 -0.21134 -0.00742 -0.20139 -0.00794 -0.19143 C -0.00807 -0.18889 -0.00833 -0.18657 -0.00885 -0.18449 C -0.00937 -0.18241 -0.01016 -0.18079 -0.01094 -0.17917 C -0.01016 -0.17685 -0.0095 -0.17454 -0.00885 -0.17222 C -0.0082 -0.16921 -0.00768 -0.1662 -0.0069 -0.16342 C -0.00312 -0.14977 -0.00651 -0.16597 -0.00391 -0.15278 C -0.00364 -0.14861 -0.00351 -0.14444 -0.00299 -0.14051 C 0.00221 -0.10393 -0.00208 -0.14004 0.00195 -0.11597 C 0.00248 -0.11319 0.00248 -0.11018 0.003 -0.10717 C 0.00352 -0.1037 0.00495 -0.09676 0.00495 -0.09676 C 0.00495 -0.09583 0.00716 -0.0618 0.00495 -0.05278 C 0.00443 -0.05092 0.003 -0.05046 0.00195 -0.0493 C 0.00065 -0.04583 -0.00052 -0.04213 -0.00195 -0.03889 C -0.00299 -0.03634 -0.00404 -0.03426 -0.00495 -0.03171 C -0.00573 -0.02963 -0.00612 -0.02708 -0.0069 -0.02477 C -0.0082 -0.02106 -0.01016 -0.01829 -0.01094 -0.01412 L -0.01289 -0.0037 C -0.00716 0.00301 -0.01107 -0.00023 8.67362E-19 -0.00023 L 8.67362E-19 -0.00023 " pathEditMode="relative" ptsTypes="AAAAAAAAAAAAAAAAAAAAAAAAAAAAAAAAAAAAAAAAAA"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528 -0.36504 L -0.13528 -0.36504 C -0.13177 -0.35879 -0.12851 -0.35138 -0.12447 -0.34583 C -0.1177 -0.33657 -0.10989 -0.32962 -0.10273 -0.32129 C -0.09934 -0.31736 -0.0957 -0.31412 -0.09283 -0.30902 C -0.09127 -0.30601 -0.08945 -0.30347 -0.08789 -0.30023 C -0.0819 -0.28703 -0.08111 -0.28402 -0.07708 -0.27222 C -0.07669 -0.2699 -0.07734 -0.26643 -0.07604 -0.26527 C -0.06015 -0.24999 -0.06653 -0.26504 -0.05533 -0.253 C -0.05312 -0.25046 -0.05156 -0.24675 -0.04947 -0.24421 C -0.04335 -0.2368 -0.03658 -0.23101 -0.03072 -0.22314 C -0.02773 -0.21921 -0.02526 -0.21388 -0.02278 -0.20902 C -0.01666 -0.19699 -0.01002 -0.18564 -0.00494 -0.17222 C -0.00429 -0.17037 -0.00351 -0.16874 -0.00299 -0.16689 C -0.00221 -0.16412 -0.00169 -0.16111 -0.00104 -0.1581 C -0.0013 -0.153 -0.0013 -0.14745 -0.00208 -0.14236 C -0.00221 -0.14074 -0.00351 -0.14027 -0.00403 -0.13888 C -0.00455 -0.13726 -0.00468 -0.13541 -0.00494 -0.13356 C -0.00742 -0.11828 -0.00455 -0.13402 -0.0069 -0.12129 C -0.00651 -0.10231 -0.0082 -0.08703 -0.00403 -0.0706 C -0.00325 -0.06736 -0.00208 -0.06458 -0.00104 -0.0618 C -0.00039 -0.05763 0.0004 -0.0537 0.00092 -0.04953 C 0.00378 -0.02824 0.00079 -0.03749 0.00495 -0.02662 C 0.00639 -0.01874 0.00678 -0.01874 0.00495 -0.0074 C 0.00456 -0.00578 0.00365 -0.00486 0.00287 -0.00393 C 0.00196 -0.00254 -2.08333E-7 -0.00023 -2.08333E-7 -0.00023 L -2.08333E-7 -0.00023 L -2.08333E-7 -0.00023 " pathEditMode="relative" ptsTypes="AAAAAAAAAAAAAAAAAAAAAAAAAAAA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56 -0.3757 L -0.10156 -0.3757 C -0.09336 -0.37454 -0.09088 -0.37477 -0.08385 -0.37222 C -0.08151 -0.37153 -0.07448 -0.36782 -0.07304 -0.36713 C -0.07109 -0.36597 -0.06914 -0.36435 -0.06705 -0.36343 C -0.06484 -0.3625 -0.0625 -0.3625 -0.06015 -0.36181 C -0.05885 -0.36134 -0.05755 -0.36065 -0.05625 -0.35995 C -0.05521 -0.35949 -0.05429 -0.35857 -0.05325 -0.35833 C -0.04505 -0.35556 -0.03437 -0.35579 -0.02669 -0.35486 C -0.02343 -0.3544 -0.02005 -0.35347 -0.01679 -0.35301 C -0.01588 -0.35232 -0.01484 -0.35162 -0.0138 -0.35116 C -0.00911 -0.34907 -0.00846 -0.35023 -0.00403 -0.34607 C -0.00195 -0.34398 0.00912 -0.33009 0.00977 -0.32847 C 0.01081 -0.32616 0.01159 -0.32338 0.01276 -0.32153 C 0.01784 -0.31227 0.01381 -0.32315 0.01771 -0.31435 C 0.02201 -0.30486 0.01667 -0.31296 0.02357 -0.30394 C 0.02422 -0.30093 0.02487 -0.29792 0.02565 -0.29514 C 0.02748 -0.28866 0.02722 -0.2912 0.02956 -0.28634 C 0.0306 -0.28403 0.03151 -0.28171 0.03256 -0.2794 C 0.03282 -0.27708 0.03321 -0.27477 0.03347 -0.27222 C 0.03425 -0.26412 0.03399 -0.25556 0.03542 -0.24769 C 0.03894 -0.22917 0.03776 -0.23727 0.03946 -0.22315 C 0.03972 -0.2162 0.04011 -0.20903 0.04037 -0.20208 C 0.04076 -0.19329 0.04089 -0.18449 0.04141 -0.1757 C 0.04219 -0.15949 0.0444 -0.12662 0.0444 -0.12662 C 0.04401 -0.11389 0.04388 -0.10093 0.04336 -0.08796 C 0.0431 -0.08287 0.04167 -0.08195 0.04037 -0.07755 C 0.03633 -0.06296 0.0431 -0.08218 0.03737 -0.06713 C 0.03711 -0.06528 0.03698 -0.06343 0.03646 -0.06181 C 0.03594 -0.06042 0.03516 -0.05926 0.03451 -0.05833 C 0.03177 -0.0544 0.03164 -0.05486 0.02852 -0.05301 C 0.02279 -0.04282 0.03112 -0.05695 0.02357 -0.04607 C 0.01888 -0.03889 0.02227 -0.04306 0.01875 -0.03542 C 0.01784 -0.03357 0.01654 -0.03218 0.01576 -0.03009 C 0.01433 -0.02685 0.01341 -0.02269 0.01185 -0.01968 C 0.01107 -0.01852 0.01042 -0.01736 0.00977 -0.0162 C 0.00912 -0.01458 0.00873 -0.01227 0.00782 -0.01088 C 0.00703 -0.00949 0.00586 -0.0088 0.00495 -0.00741 C -0.00039 0.00046 0.00404 -0.00394 -8.33333E-7 -0.00023 L -8.33333E-7 -0.00023 " pathEditMode="relative" ptsTypes="AAAAAAAAAAAAAAAAAAAAAAAAAAAAAAAAAAAAAAAA">
                                      <p:cBhvr>
                                        <p:cTn id="9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473143"/>
            <a:ext cx="9144000" cy="5911715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7194" y="763539"/>
            <a:ext cx="5459329" cy="125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86" b="1" spc="43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586" b="1" spc="4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586" b="1" spc="43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586" b="1" spc="43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586" b="1" spc="43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8365696"/>
              </p:ext>
            </p:extLst>
          </p:nvPr>
        </p:nvGraphicFramePr>
        <p:xfrm>
          <a:off x="-460208" y="1914773"/>
          <a:ext cx="10070432" cy="5320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rame 4"/>
          <p:cNvSpPr/>
          <p:nvPr/>
        </p:nvSpPr>
        <p:spPr>
          <a:xfrm>
            <a:off x="1" y="0"/>
            <a:ext cx="9144000" cy="6761408"/>
          </a:xfrm>
          <a:prstGeom prst="frame">
            <a:avLst>
              <a:gd name="adj1" fmla="val 4245"/>
            </a:avLst>
          </a:prstGeom>
          <a:blipFill>
            <a:blip r:embed="rId8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6184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6935">
        <p15:prstTrans prst="curtains"/>
      </p:transition>
    </mc:Choice>
    <mc:Fallback xmlns="">
      <p:transition spd="slow" advTm="693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-7.40741E-7 L 2.91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283335"/>
            <a:ext cx="9144000" cy="6220496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4937" y="1226409"/>
            <a:ext cx="3501987" cy="888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172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172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585" y="2332068"/>
            <a:ext cx="8043411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8950" indent="-738950">
              <a:buFont typeface="Wingdings" panose="05000000000000000000" pitchFamily="2" charset="2"/>
              <a:buChar char="q"/>
            </a:pP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653" y="3162604"/>
            <a:ext cx="8023124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8950" indent="-738950">
              <a:buFont typeface="Wingdings" panose="05000000000000000000" pitchFamily="2" charset="2"/>
              <a:buChar char="q"/>
            </a:pP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সুত্রাবলী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6418" y="4204192"/>
            <a:ext cx="7778415" cy="676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8950" indent="-738950">
              <a:buFont typeface="Wingdings" panose="05000000000000000000" pitchFamily="2" charset="2"/>
              <a:buChar char="q"/>
            </a:pP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সমান্তর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সুত্রাবলীর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93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793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" y="4234219"/>
            <a:ext cx="1787874" cy="2044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84027" y="572950"/>
            <a:ext cx="1787874" cy="2044630"/>
          </a:xfrm>
          <a:prstGeom prst="rect">
            <a:avLst/>
          </a:prstGeom>
        </p:spPr>
      </p:pic>
      <p:sp>
        <p:nvSpPr>
          <p:cNvPr id="10" name="Frame 9"/>
          <p:cNvSpPr/>
          <p:nvPr/>
        </p:nvSpPr>
        <p:spPr>
          <a:xfrm>
            <a:off x="1" y="-103032"/>
            <a:ext cx="9144000" cy="6961031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46902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12198">
        <p15:prstTrans prst="curtains"/>
      </p:transition>
    </mc:Choice>
    <mc:Fallback>
      <p:transition spd="slow" advTm="121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373487"/>
            <a:ext cx="9144000" cy="6156102"/>
          </a:xfrm>
          <a:prstGeom prst="frame">
            <a:avLst>
              <a:gd name="adj1" fmla="val 741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1" name="Plus 10"/>
          <p:cNvSpPr/>
          <p:nvPr/>
        </p:nvSpPr>
        <p:spPr>
          <a:xfrm>
            <a:off x="4949958" y="4278660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76902" y="3894394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00138" y="3894394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10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56229" y="3920094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13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16" name="Plus 15"/>
          <p:cNvSpPr/>
          <p:nvPr/>
        </p:nvSpPr>
        <p:spPr>
          <a:xfrm>
            <a:off x="3326720" y="4252960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7" name="Plus 16"/>
          <p:cNvSpPr/>
          <p:nvPr/>
        </p:nvSpPr>
        <p:spPr>
          <a:xfrm>
            <a:off x="1731747" y="4252960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8" name="Plus 17"/>
          <p:cNvSpPr/>
          <p:nvPr/>
        </p:nvSpPr>
        <p:spPr>
          <a:xfrm>
            <a:off x="6498436" y="4252959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9172" y="3854824"/>
            <a:ext cx="985383" cy="1350959"/>
          </a:xfrm>
          <a:prstGeom prst="rect">
            <a:avLst/>
          </a:prstGeom>
          <a:solidFill>
            <a:srgbClr val="FFFF00"/>
          </a:solidFill>
          <a:ln w="1238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93" b="1" dirty="0">
                <a:solidFill>
                  <a:schemeClr val="tx1"/>
                </a:solidFill>
              </a:rPr>
              <a:t>4</a:t>
            </a:r>
            <a:endParaRPr lang="en-US" sz="3793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740" y="1254145"/>
            <a:ext cx="1621631" cy="88825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1ম </a:t>
            </a:r>
            <a:r>
              <a:rPr lang="en-US" sz="5172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5172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65829" y="1270653"/>
            <a:ext cx="1621631" cy="88825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r>
              <a:rPr lang="en-US" sz="5172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5172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1" y="1245933"/>
            <a:ext cx="1707356" cy="88825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৩য় </a:t>
            </a:r>
            <a:r>
              <a:rPr lang="en-US" sz="5172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5172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62719" y="1261461"/>
            <a:ext cx="1621631" cy="888256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172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5172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5172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79466" y="3920096"/>
            <a:ext cx="1162041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9235" y="2660399"/>
            <a:ext cx="604586" cy="5167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758" b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endParaRPr lang="en-US" sz="2758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2812" y="2685152"/>
            <a:ext cx="793558" cy="4638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2414" b="1" dirty="0" err="1">
                <a:latin typeface="NikoshBAN" panose="02000000000000000000" pitchFamily="2" charset="0"/>
                <a:cs typeface="NikoshBAN" panose="02000000000000000000" pitchFamily="2" charset="0"/>
              </a:rPr>
              <a:t>+d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78492" y="2693449"/>
            <a:ext cx="828675" cy="83535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a+2d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34540" y="2792283"/>
            <a:ext cx="1265404" cy="46384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14" b="1" dirty="0">
                <a:latin typeface="NikoshBAN" panose="02000000000000000000" pitchFamily="2" charset="0"/>
                <a:cs typeface="NikoshBAN" panose="02000000000000000000" pitchFamily="2" charset="0"/>
              </a:rPr>
              <a:t>a+ </a:t>
            </a:r>
            <a:r>
              <a:rPr lang="en-US" sz="241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3d</a:t>
            </a:r>
            <a:endParaRPr lang="en-US" sz="2414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1657869" y="2632513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7" name="Plus 26"/>
          <p:cNvSpPr/>
          <p:nvPr/>
        </p:nvSpPr>
        <p:spPr>
          <a:xfrm>
            <a:off x="3326720" y="2593749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8" name="Plus 27"/>
          <p:cNvSpPr/>
          <p:nvPr/>
        </p:nvSpPr>
        <p:spPr>
          <a:xfrm>
            <a:off x="5043442" y="2632513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29" name="Plus 28"/>
          <p:cNvSpPr/>
          <p:nvPr/>
        </p:nvSpPr>
        <p:spPr>
          <a:xfrm>
            <a:off x="6846428" y="2632513"/>
            <a:ext cx="304025" cy="633834"/>
          </a:xfrm>
          <a:prstGeom prst="mathPlu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 b="1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07695" y="2231641"/>
            <a:ext cx="1162041" cy="104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206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20155" y="4416643"/>
            <a:ext cx="2054905" cy="1778935"/>
          </a:xfrm>
          <a:prstGeom prst="rect">
            <a:avLst/>
          </a:prstGeom>
        </p:spPr>
      </p:pic>
      <p:sp>
        <p:nvSpPr>
          <p:cNvPr id="32" name="Frame 3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4245"/>
            </a:avLst>
          </a:prstGeom>
          <a:blipFill>
            <a:blip r:embed="rId4"/>
            <a:stretch>
              <a:fillRect/>
            </a:stretch>
          </a:blipFill>
          <a:ln w="95250"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52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8116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29498">
        <p15:prstTrans prst="curtains"/>
      </p:transition>
    </mc:Choice>
    <mc:Fallback xmlns="">
      <p:transition spd="slow" advTm="294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36 -0.51412 L 0.04336 -0.51388 C 0.04362 -0.50833 0.04388 -0.50254 0.04427 -0.49676 C 0.04453 -0.49421 0.04518 -0.49213 0.04531 -0.48958 C 0.04583 -0.48032 0.04596 -0.47106 0.04635 -0.46157 C 0.04557 -0.42013 0.04518 -0.37847 0.04427 -0.33703 C 0.04427 -0.33402 0.04362 -0.33125 0.04336 -0.32824 C 0.04101 -0.30324 0.04362 -0.32476 0.0414 -0.31064 C 0.04101 -0.30833 0.04088 -0.30601 0.04036 -0.3037 C 0.03984 -0.30185 0.03906 -0.30023 0.03841 -0.29838 C 0.03776 -0.29328 0.03697 -0.28356 0.03541 -0.27916 C 0.03164 -0.26782 0.03359 -0.27314 0.02955 -0.26342 C 0.02916 -0.26157 0.02903 -0.25972 0.02851 -0.2581 C 0.02734 -0.25439 0.02461 -0.24768 0.02461 -0.24745 C 0.02434 -0.24444 0.02382 -0.23148 0.02265 -0.22662 C 0.022 -0.2243 0.01809 -0.21551 0.0177 -0.21435 C 0.0125 -0.19976 0.01809 -0.21388 0.01471 -0.20208 C 0.01354 -0.19745 0.01263 -0.19652 0.0108 -0.19328 C 0.01041 -0.19143 0.01015 -0.18958 0.00976 -0.18796 C 0.00924 -0.18564 0.00833 -0.18333 0.00781 -0.18101 C 0.00729 -0.1787 0.00716 -0.17638 0.0069 -0.17384 C 0.00612 -0.16805 0.00481 -0.15648 0.00481 -0.15625 C 0.00455 -0.14768 0.0039 -0.13888 0.0039 -0.13009 C 0.0039 -0.07453 -0.00092 -0.08912 0.0069 -0.06875 C 0.00612 -0.06226 0.00559 -0.05532 0.0039 -0.0493 C 0.00325 -0.04699 0.00247 -0.04467 0.00195 -0.04236 C 0.00156 -0.04074 0.00143 -0.03865 0.00091 -0.03703 C 0.00039 -0.03518 -0.00053 -0.03379 -0.00105 -0.03194 C -0.00157 -0.03009 -0.00157 -0.02824 -0.00209 -0.02662 C -0.00769 -0.00856 -0.00469 -0.02268 -0.00691 -0.01088 C -0.0056 0.00324 -0.00795 -0.00023 4.375E-6 -0.00023 L 4.375E-6 -4.07407E-6 " pathEditMode="relative" rAng="0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94 -0.51042 L 0.08594 -0.51019 C 0.08828 -0.50694 0.09062 -0.50394 0.09284 -0.5 C 0.09362 -0.49861 0.09414 -0.49653 0.09479 -0.49468 C 0.09583 -0.4919 0.09674 -0.48889 0.09778 -0.48588 C 0.10065 -0.46574 0.09661 -0.49074 0.10078 -0.47361 C 0.10156 -0.47037 0.10247 -0.45857 0.10273 -0.45625 C 0.10195 -0.41181 0.10729 -0.41551 0.09974 -0.39653 C 0.09883 -0.39421 0.09765 -0.3919 0.09674 -0.38958 C 0.09049 -0.37292 0.09466 -0.37894 0.08893 -0.37199 C 0.08828 -0.36852 0.08789 -0.36482 0.08685 -0.36134 C 0.08581 -0.35764 0.08294 -0.35093 0.08294 -0.35069 C 0.08073 -0.33912 0.08385 -0.35324 0.07799 -0.33866 C 0.07747 -0.33704 0.0776 -0.33495 0.07708 -0.33333 C 0.07591 -0.33009 0.07435 -0.32755 0.07305 -0.32454 C 0.07239 -0.32292 0.07187 -0.32107 0.07109 -0.31944 C 0.07018 -0.31736 0.06901 -0.31597 0.0681 -0.31412 C 0.06211 -0.30116 0.07122 -0.31759 0.06315 -0.30185 C 0.06133 -0.29815 0.05898 -0.29514 0.05729 -0.2912 C 0.04987 -0.27361 0.05937 -0.29537 0.05039 -0.27732 C 0.04935 -0.275 0.04857 -0.27245 0.04739 -0.27014 C 0.04323 -0.26181 0.04362 -0.26273 0.03958 -0.25787 C 0.03919 -0.25625 0.03906 -0.25417 0.03854 -0.25278 C 0.03776 -0.25069 0.0362 -0.24954 0.03555 -0.24745 C 0.03476 -0.24468 0.03502 -0.24144 0.03463 -0.23866 C 0.03398 -0.23519 0.03255 -0.22824 0.03255 -0.22801 C 0.03424 -0.20486 0.03255 -0.22153 0.03463 -0.2088 C 0.03489 -0.20648 0.03502 -0.20394 0.03555 -0.20185 C 0.03711 -0.1956 0.03854 -0.19583 0.04153 -0.1912 C 0.04818 -0.18125 0.04088 -0.19028 0.04739 -0.18264 C 0.04805 -0.18009 0.04857 -0.17778 0.04935 -0.17546 C 0.05364 -0.16343 0.05143 -0.17361 0.05338 -0.16319 C 0.0526 -0.14583 0.05443 -0.14306 0.04935 -0.13171 C 0.04831 -0.12917 0.04674 -0.12708 0.04544 -0.12454 C 0.04505 -0.12292 0.04505 -0.12083 0.0444 -0.11944 C 0.0444 -0.11921 0.03763 -0.10718 0.03659 -0.10532 C 0.03555 -0.1037 0.03489 -0.10116 0.03359 -0.1 C 0.03229 -0.09884 0.03086 -0.09815 0.02969 -0.09653 C 0.02786 -0.09444 0.02643 -0.0919 0.02474 -0.08958 C 0.02239 -0.08657 0.02005 -0.0838 0.01784 -0.08079 C 0.01706 -0.07986 0.01667 -0.07824 0.01588 -0.07732 C 0.01497 -0.07639 0.0138 -0.07616 0.01289 -0.07546 C 0.00078 -0.0662 0.01588 -0.07732 0.00599 -0.06852 C 0.00508 -0.06759 0.00403 -0.06736 0.00299 -0.06667 C -0.00065 -0.04745 0.00312 -0.06875 0.00104 -0.01944 C 0.00091 -0.01759 0.00013 -0.01597 1.66667E-6 -0.01412 C -0.00026 -0.00949 1.66667E-6 -0.00486 1.66667E-6 3.7037E-7 L 1.66667E-6 0.00023 L 1.66667E-6 3.7037E-7 " pathEditMode="relative" rAng="0" ptsTypes="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1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61 -0.48102 L 0.09961 -0.48079 C 0.09922 -0.47362 0.09909 -0.46598 0.09857 -0.45834 C 0.09844 -0.45649 0.09818 -0.45463 0.09753 -0.45301 C 0.09675 -0.45093 0.09558 -0.44954 0.09466 -0.44769 C 0.09284 -0.43843 0.09414 -0.44399 0.08972 -0.43195 C 0.08907 -0.43033 0.08867 -0.42801 0.08776 -0.42686 C 0.08568 -0.42431 0.08386 -0.42153 0.08177 -0.41968 C 0.08047 -0.41852 0.07904 -0.4176 0.07787 -0.41621 C 0.07643 -0.41459 0.07526 -0.41274 0.07396 -0.41088 C 0.07201 -0.40857 0.06797 -0.40394 0.06797 -0.40371 C 0.06498 -0.39584 0.0668 -0.40024 0.06211 -0.39167 L 0.05912 -0.38635 C 0.05847 -0.38519 0.05795 -0.38357 0.05716 -0.38288 C 0.0517 -0.37801 0.05443 -0.38102 0.04922 -0.37408 C 0.04857 -0.37246 0.04792 -0.37061 0.04727 -0.36875 C 0.04623 -0.36598 0.04545 -0.36297 0.04427 -0.35996 C 0.04336 -0.35764 0.04232 -0.35533 0.04141 -0.35301 C 0.04063 -0.35139 0.04011 -0.34954 0.03933 -0.34769 C 0.03907 -0.34538 0.03893 -0.34306 0.03841 -0.34075 C 0.03568 -0.32801 0.03711 -0.33913 0.03542 -0.32848 C 0.03477 -0.32385 0.03347 -0.31436 0.03347 -0.31413 C 0.03412 -0.30579 0.03282 -0.29954 0.03737 -0.29514 C 0.0392 -0.29329 0.04336 -0.29167 0.04336 -0.29144 C 0.04831 -0.28264 0.0418 -0.29329 0.04831 -0.28635 C 0.04909 -0.28542 0.04948 -0.2838 0.05026 -0.28288 C 0.05117 -0.28149 0.05222 -0.28056 0.05326 -0.2794 C 0.05391 -0.27755 0.05443 -0.2757 0.05521 -0.27408 C 0.05664 -0.27107 0.05886 -0.26875 0.06016 -0.26528 L 0.06211 -0.25996 C 0.06172 -0.24769 0.06172 -0.23542 0.06107 -0.22315 C 0.06094 -0.2213 0.06055 -0.21968 0.06016 -0.21783 C 0.05886 -0.2132 0.05782 -0.20834 0.05612 -0.20394 L 0.05222 -0.19329 C 0.05157 -0.19167 0.05104 -0.18959 0.05026 -0.1882 L 0.04831 -0.1845 C 0.04766 -0.18218 0.04701 -0.17987 0.04623 -0.17755 C 0.0444 -0.17223 0.04154 -0.16783 0.04037 -0.16181 C 0.03841 -0.15139 0.04076 -0.16158 0.03646 -0.14954 C 0.03282 -0.13936 0.03659 -0.14491 0.03151 -0.13889 C 0.03086 -0.13727 0.03021 -0.13542 0.02956 -0.1338 C 0.02826 -0.13079 0.0267 -0.12801 0.02552 -0.125 C 0.02344 -0.11945 0.02331 -0.11528 0.02162 -0.10903 C 0.02045 -0.10463 0.01953 -0.10371 0.01771 -0.10047 C 0.01732 -0.09815 0.01641 -0.09051 0.01576 -0.0882 C 0.01524 -0.08612 0.01446 -0.0845 0.0138 -0.08288 C 0.01133 -0.06528 0.01263 -0.07338 0.00977 -0.05834 L 0.00886 -0.05301 C 0.00821 -0.04607 0.00808 -0.03866 0.0069 -0.03195 C 0.00612 -0.02848 0.00534 -0.025 0.00482 -0.0213 C 0.00469 -0.01945 0.00378 -0.00996 0.00287 -0.00741 C 0.00248 -0.00602 0.00143 -0.0051 0.00091 -0.00394 C 0.00052 -0.00278 0.00026 -0.00163 -2.5E-6 -0.00024 L -2.5E-6 4.81481E-6 " pathEditMode="relative" rAng="0" ptsTypes="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87" y="2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12 -0.50348 L 0.15312 -0.50324 C 0.15468 -0.49954 0.15755 -0.4963 0.15794 -0.49121 C 0.15859 -0.4838 0.15677 -0.47616 0.15599 -0.46852 C 0.15586 -0.46667 0.15546 -0.46482 0.15507 -0.4632 C 0.15455 -0.46135 0.15364 -0.45973 0.15312 -0.45787 C 0.15234 -0.45579 0.15182 -0.45324 0.15104 -0.45093 C 0.15013 -0.44792 0.14908 -0.44514 0.14817 -0.44213 C 0.14388 -0.42824 0.14414 -0.42639 0.13919 -0.41227 C 0.13776 -0.40811 0.13606 -0.40417 0.13424 -0.4 C 0.11979 -0.36644 0.13945 -0.41551 0.12539 -0.37547 C 0.12109 -0.36297 0.11627 -0.35093 0.11158 -0.33866 C 0.10937 -0.33287 0.10768 -0.32593 0.10468 -0.32107 C 0.08294 -0.2882 0.09739 -0.3132 0.08489 -0.28611 C 0.08112 -0.27778 0.07656 -0.27037 0.07304 -0.26158 C 0.0694 -0.25209 0.06666 -0.24144 0.06328 -0.23172 C 0.04726 -0.18704 0.05156 -0.2 0.03164 -0.15811 C 0.02864 -0.15162 0.02604 -0.14468 0.02278 -0.13866 C 0.00872 -0.11389 0.00299 -0.1044 -0.01185 -0.07037 C -0.01511 -0.06273 -0.01823 -0.0551 -0.02175 -0.04746 C -0.02552 -0.03912 -0.02956 -0.03125 -0.0336 -0.02292 C -0.03516 -0.01945 -0.03672 -0.01574 -0.03842 -0.0125 C -0.03985 -0.01019 -0.04128 -0.00787 -0.04245 -0.00556 C -0.04323 -0.00394 -0.04519 -0.00162 -0.04441 -0.00023 C -0.04349 0.00162 -0.0418 -0.00139 -0.0405 -0.00186 C -0.03685 -0.00834 -0.03985 -0.00348 -0.0336 -0.01065 C -0.03151 -0.01297 -0.02982 -0.01644 -0.02761 -0.01783 C -0.02513 -0.01922 -0.02344 -0.02037 -0.02071 -0.0213 C -0.01472 -0.02315 -0.01107 -0.02338 -0.00495 -0.02477 C -0.00287 -0.02523 -0.00092 -0.02593 0.00104 -0.02639 C 0.00299 -0.02593 0.00546 -0.02732 0.0069 -0.02477 C 0.00846 -0.02199 0.00312 -0.01111 0.00299 -0.01065 C 0.0026 -0.00903 0.0026 -0.00695 0.00195 -0.00556 C -0.00026 0.00092 4.16667E-6 -0.00463 4.16667E-6 -0.00023 L 4.16667E-6 3.33333E-6 " pathEditMode="relative" rAng="0" ptsTypes="AAAAAAAAAAAAAAAAAAAAAAAAAAAAAAAAA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/>
      <p:bldP spid="5" grpId="0" animBg="1"/>
      <p:bldP spid="23" grpId="0" animBg="1"/>
      <p:bldP spid="24" grpId="0" animBg="1"/>
      <p:bldP spid="25" grpId="0" animBg="1"/>
      <p:bldP spid="30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|0.7|0.5|0.8|2.3|1.3|1|2.9|6.5|10.2|2.8|2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9.9|3|4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.3|14.6|11.3|3.1|20.9|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1.7|5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2|4.1|7.1|11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.6|8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7|1.2|10.9|10.4|8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7|6.1|2.8|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5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|1.2|1|1.5|1.3|0.9|3.7|1.1|4.5|0.8|1.7|0.8|1.3|1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2|0.2|0.3|0.5|0.7|0.8|2.7|1.5|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0.8|0.9|0.7|0.5|0.7|1|0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6|2.4|2.5|1.9|5.6|1.3|1.8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6|0.9|1.8|1.8|1.5|0.9|1|6.9|2.9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1279</TotalTime>
  <Words>570</Words>
  <Application>Microsoft Office PowerPoint</Application>
  <PresentationFormat>On-screen Show (4:3)</PresentationFormat>
  <Paragraphs>204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Cambria Math</vt:lpstr>
      <vt:lpstr>Franklin Gothic Book</vt:lpstr>
      <vt:lpstr>Franklin Gothic Medium</vt:lpstr>
      <vt:lpstr>NikoshBAN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Kamal Uddin</dc:creator>
  <cp:lastModifiedBy>USER</cp:lastModifiedBy>
  <cp:revision>415</cp:revision>
  <dcterms:created xsi:type="dcterms:W3CDTF">2019-07-14T05:33:58Z</dcterms:created>
  <dcterms:modified xsi:type="dcterms:W3CDTF">2021-02-24T13:51:00Z</dcterms:modified>
</cp:coreProperties>
</file>